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3"/>
  </p:sldMasterIdLst>
  <p:notesMasterIdLst>
    <p:notesMasterId r:id="rId16"/>
  </p:notesMasterIdLst>
  <p:sldIdLst>
    <p:sldId id="256" r:id="rId4"/>
    <p:sldId id="257" r:id="rId5"/>
    <p:sldId id="258" r:id="rId6"/>
    <p:sldId id="259" r:id="rId7"/>
    <p:sldId id="264" r:id="rId8"/>
    <p:sldId id="265" r:id="rId9"/>
    <p:sldId id="260" r:id="rId10"/>
    <p:sldId id="261" r:id="rId11"/>
    <p:sldId id="262" r:id="rId12"/>
    <p:sldId id="266" r:id="rId13"/>
    <p:sldId id="268" r:id="rId14"/>
    <p:sldId id="263" r:id="rId15"/>
  </p:sldIdLst>
  <p:sldSz cx="10969625" cy="6170613"/>
  <p:notesSz cx="6858000" cy="9144000"/>
  <p:custDataLst>
    <p:tags r:id="rId17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1pPr>
    <a:lvl2pPr marL="41113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2pPr>
    <a:lvl3pPr marL="8222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3pPr>
    <a:lvl4pPr marL="123341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4pPr>
    <a:lvl5pPr marL="164454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5pPr>
    <a:lvl6pPr marL="2055686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6pPr>
    <a:lvl7pPr marL="2466823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7pPr>
    <a:lvl8pPr marL="2877960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8pPr>
    <a:lvl9pPr marL="3289097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2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" y="10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7911F-CEAF-4F0B-98BD-EFB38C6572AA}" type="datetimeFigureOut">
              <a:rPr lang="de-DE" smtClean="0"/>
              <a:t>01.04.2022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D48B2-9EB0-4B37-9B35-FC11E2EA535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3153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ackground 1" descr="bg1_d2_169.png">
            <a:extLst>
              <a:ext uri="{FF2B5EF4-FFF2-40B4-BE49-F238E27FC236}">
                <a16:creationId xmlns:a16="http://schemas.microsoft.com/office/drawing/2014/main" id="{896CC0FD-4256-4167-AE25-A738EE088951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" y="2"/>
            <a:ext cx="10969509" cy="6170929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6" name="Grafik 4" descr="logo1_d2.png">
            <a:extLst>
              <a:ext uri="{FF2B5EF4-FFF2-40B4-BE49-F238E27FC236}">
                <a16:creationId xmlns:a16="http://schemas.microsoft.com/office/drawing/2014/main" id="{173BBCFB-9404-4FBA-9EEC-E8008B6044A2}"/>
              </a:ext>
            </a:extLst>
          </p:cNvPr>
          <p:cNvPicPr>
            <a:picLocks noSel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FD8C3B7-D4C2-49FB-A234-B9EF65EF0E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9200" y="259200"/>
            <a:ext cx="9874800" cy="5205600"/>
          </a:xfrm>
          <a:ln w="0">
            <a:noFill/>
          </a:ln>
          <a:effectLst/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7999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Add Pres. Title</a:t>
            </a:r>
          </a:p>
        </p:txBody>
      </p:sp>
      <p:pic>
        <p:nvPicPr>
          <p:cNvPr id="10" name="Grafik 3" descr="right_d2.png">
            <a:extLst>
              <a:ext uri="{FF2B5EF4-FFF2-40B4-BE49-F238E27FC236}">
                <a16:creationId xmlns:a16="http://schemas.microsoft.com/office/drawing/2014/main" id="{649683E7-5D3C-46E0-92A4-661F3C29C858}"/>
              </a:ext>
            </a:extLst>
          </p:cNvPr>
          <p:cNvPicPr>
            <a:picLocks noSel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940" y="2"/>
            <a:ext cx="129600" cy="617092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2193031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3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344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vertical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pter_titleonly">
            <a:extLst>
              <a:ext uri="{FF2B5EF4-FFF2-40B4-BE49-F238E27FC236}">
                <a16:creationId xmlns:a16="http://schemas.microsoft.com/office/drawing/2014/main" id="{E29BFEC5-7639-4AE9-A818-5EB7EC3C9C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E99B80D-00FD-40C8-B929-FA71A2E03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9200" y="1296000"/>
            <a:ext cx="4860000" cy="416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853600" y="1295999"/>
            <a:ext cx="4860000" cy="416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‹#›</a:t>
            </a:fld>
            <a:endParaRPr lang="en-US" noProof="1"/>
          </a:p>
        </p:txBody>
      </p:sp>
      <p:pic>
        <p:nvPicPr>
          <p:cNvPr id="29" name="Grafik 3" descr="bottom_d2_169.png">
            <a:extLst>
              <a:ext uri="{FF2B5EF4-FFF2-40B4-BE49-F238E27FC236}">
                <a16:creationId xmlns:a16="http://schemas.microsoft.com/office/drawing/2014/main" id="{2646ABA5-1E42-496E-B88F-BEBEC4B2C7B6}"/>
              </a:ext>
            </a:extLst>
          </p:cNvPr>
          <p:cNvPicPr>
            <a:picLocks noSel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0" name="Grafik 29" descr="logo2_d2.png">
            <a:extLst>
              <a:ext uri="{FF2B5EF4-FFF2-40B4-BE49-F238E27FC236}">
                <a16:creationId xmlns:a16="http://schemas.microsoft.com/office/drawing/2014/main" id="{BA9AAC15-C2E5-4D68-B499-7D3FC8760D94}"/>
              </a:ext>
            </a:extLst>
          </p:cNvPr>
          <p:cNvPicPr>
            <a:picLocks noSel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2" name="Rectangle7">
            <a:extLst>
              <a:ext uri="{FF2B5EF4-FFF2-40B4-BE49-F238E27FC236}">
                <a16:creationId xmlns:a16="http://schemas.microsoft.com/office/drawing/2014/main" id="{0193DB20-8E77-4A05-AA77-554F32E8990F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pic>
        <p:nvPicPr>
          <p:cNvPr id="14" name="Grafik 4" descr="logo1_d2.png">
            <a:extLst>
              <a:ext uri="{FF2B5EF4-FFF2-40B4-BE49-F238E27FC236}">
                <a16:creationId xmlns:a16="http://schemas.microsoft.com/office/drawing/2014/main" id="{AD1AA2B6-6C2F-4A14-9E4C-FB86A10EF6B2}"/>
              </a:ext>
            </a:extLst>
          </p:cNvPr>
          <p:cNvPicPr>
            <a:picLocks noSel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87601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  <p15:guide id="8" pos="3225" userDrawn="1">
          <p15:clr>
            <a:srgbClr val="FBAE40"/>
          </p15:clr>
        </p15:guide>
        <p15:guide id="9" pos="3687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hapter_titleonly">
            <a:extLst>
              <a:ext uri="{FF2B5EF4-FFF2-40B4-BE49-F238E27FC236}">
                <a16:creationId xmlns:a16="http://schemas.microsoft.com/office/drawing/2014/main" id="{7CCAFAD8-87FF-4E8A-B13E-2709A28399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213B860-B040-4AA5-BCCF-91A137076F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9200" y="1296000"/>
            <a:ext cx="3128400" cy="416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7560000" y="1295999"/>
            <a:ext cx="3128400" cy="416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‹#›</a:t>
            </a:fld>
            <a:endParaRPr lang="en-US" noProof="1"/>
          </a:p>
        </p:txBody>
      </p:sp>
      <p:pic>
        <p:nvPicPr>
          <p:cNvPr id="29" name="Grafik 3" descr="bottom_d2_169.png">
            <a:extLst>
              <a:ext uri="{FF2B5EF4-FFF2-40B4-BE49-F238E27FC236}">
                <a16:creationId xmlns:a16="http://schemas.microsoft.com/office/drawing/2014/main" id="{2646ABA5-1E42-496E-B88F-BEBEC4B2C7B6}"/>
              </a:ext>
            </a:extLst>
          </p:cNvPr>
          <p:cNvPicPr>
            <a:picLocks noSel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0" name="Grafik 29" descr="logo2_d2.png">
            <a:extLst>
              <a:ext uri="{FF2B5EF4-FFF2-40B4-BE49-F238E27FC236}">
                <a16:creationId xmlns:a16="http://schemas.microsoft.com/office/drawing/2014/main" id="{BA9AAC15-C2E5-4D68-B499-7D3FC8760D94}"/>
              </a:ext>
            </a:extLst>
          </p:cNvPr>
          <p:cNvPicPr>
            <a:picLocks noSel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3F3E027D-9EE5-4C12-9974-36EA025C350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909600" y="1296000"/>
            <a:ext cx="3128400" cy="416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3" name="Rectangle7">
            <a:extLst>
              <a:ext uri="{FF2B5EF4-FFF2-40B4-BE49-F238E27FC236}">
                <a16:creationId xmlns:a16="http://schemas.microsoft.com/office/drawing/2014/main" id="{79759149-285E-4F0E-938E-7199B34084BE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pic>
        <p:nvPicPr>
          <p:cNvPr id="16" name="Grafik 4" descr="logo1_d2.png">
            <a:extLst>
              <a:ext uri="{FF2B5EF4-FFF2-40B4-BE49-F238E27FC236}">
                <a16:creationId xmlns:a16="http://schemas.microsoft.com/office/drawing/2014/main" id="{853C9362-E049-4C5A-93EB-CA7DB346BCAC}"/>
              </a:ext>
            </a:extLst>
          </p:cNvPr>
          <p:cNvPicPr>
            <a:picLocks noSel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052008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  <p15:guide id="8" pos="2135" userDrawn="1">
          <p15:clr>
            <a:srgbClr val="FBAE40"/>
          </p15:clr>
        </p15:guide>
        <p15:guide id="9" pos="2462" userDrawn="1">
          <p15:clr>
            <a:srgbClr val="FBAE40"/>
          </p15:clr>
        </p15:guide>
        <p15:guide id="10" pos="4434" userDrawn="1">
          <p15:clr>
            <a:srgbClr val="FBAE40"/>
          </p15:clr>
        </p15:guide>
        <p15:guide id="11" pos="476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hapter_titleonly">
            <a:extLst>
              <a:ext uri="{FF2B5EF4-FFF2-40B4-BE49-F238E27FC236}">
                <a16:creationId xmlns:a16="http://schemas.microsoft.com/office/drawing/2014/main" id="{85E4898A-B45B-416F-8A7F-E57751056E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33F6F31-B924-4EAD-BDA8-332AAD2C4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9080" y="1295399"/>
            <a:ext cx="2515870" cy="41681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5549900" y="1295399"/>
            <a:ext cx="2515870" cy="41681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2904490" y="1295400"/>
            <a:ext cx="2515870" cy="41681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4" hasCustomPrompt="1"/>
          </p:nvPr>
        </p:nvSpPr>
        <p:spPr>
          <a:xfrm>
            <a:off x="8195310" y="1295400"/>
            <a:ext cx="2515870" cy="41681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‹#›</a:t>
            </a:fld>
            <a:endParaRPr lang="en-US" noProof="1"/>
          </a:p>
        </p:txBody>
      </p:sp>
      <p:pic>
        <p:nvPicPr>
          <p:cNvPr id="31" name="Grafik 3" descr="bottom_d2_169.png">
            <a:extLst>
              <a:ext uri="{FF2B5EF4-FFF2-40B4-BE49-F238E27FC236}">
                <a16:creationId xmlns:a16="http://schemas.microsoft.com/office/drawing/2014/main" id="{A3C6D0D9-04AD-43FA-8B6F-53255648BE83}"/>
              </a:ext>
            </a:extLst>
          </p:cNvPr>
          <p:cNvPicPr>
            <a:picLocks noSel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2" name="Grafik 31" descr="logo2_d2.png">
            <a:extLst>
              <a:ext uri="{FF2B5EF4-FFF2-40B4-BE49-F238E27FC236}">
                <a16:creationId xmlns:a16="http://schemas.microsoft.com/office/drawing/2014/main" id="{A5FC486E-34C4-4DFC-9640-0742E0B83B94}"/>
              </a:ext>
            </a:extLst>
          </p:cNvPr>
          <p:cNvPicPr>
            <a:picLocks noSel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4" name="Rectangle7">
            <a:extLst>
              <a:ext uri="{FF2B5EF4-FFF2-40B4-BE49-F238E27FC236}">
                <a16:creationId xmlns:a16="http://schemas.microsoft.com/office/drawing/2014/main" id="{3A9A741C-7644-4810-ABAF-465822FC0D76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pic>
        <p:nvPicPr>
          <p:cNvPr id="17" name="Grafik 4" descr="logo1_d2.png">
            <a:extLst>
              <a:ext uri="{FF2B5EF4-FFF2-40B4-BE49-F238E27FC236}">
                <a16:creationId xmlns:a16="http://schemas.microsoft.com/office/drawing/2014/main" id="{2F5D5F7F-9AC3-4C8C-9378-5DCB41FEB94B}"/>
              </a:ext>
            </a:extLst>
          </p:cNvPr>
          <p:cNvPicPr>
            <a:picLocks noSel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763114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  <p15:guide id="8" pos="1749" userDrawn="1">
          <p15:clr>
            <a:srgbClr val="FBAE40"/>
          </p15:clr>
        </p15:guide>
        <p15:guide id="9" pos="1829" userDrawn="1">
          <p15:clr>
            <a:srgbClr val="FBAE40"/>
          </p15:clr>
        </p15:guide>
        <p15:guide id="10" pos="3416" userDrawn="1">
          <p15:clr>
            <a:srgbClr val="FBAE40"/>
          </p15:clr>
        </p15:guide>
        <p15:guide id="11" pos="3495" userDrawn="1">
          <p15:clr>
            <a:srgbClr val="FBAE40"/>
          </p15:clr>
        </p15:guide>
        <p15:guide id="12" pos="5082" userDrawn="1">
          <p15:clr>
            <a:srgbClr val="FBAE40"/>
          </p15:clr>
        </p15:guide>
        <p15:guide id="13" pos="516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 horizontal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pter_titleonly">
            <a:extLst>
              <a:ext uri="{FF2B5EF4-FFF2-40B4-BE49-F238E27FC236}">
                <a16:creationId xmlns:a16="http://schemas.microsoft.com/office/drawing/2014/main" id="{9398DDFA-1939-498B-8921-7DDB40481F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B79D08E-37B8-49BA-9E18-ED577CD999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9200" y="1296000"/>
            <a:ext cx="104508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59200" y="3445201"/>
            <a:ext cx="104508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‹#›</a:t>
            </a:fld>
            <a:endParaRPr lang="en-US" noProof="1"/>
          </a:p>
        </p:txBody>
      </p:sp>
      <p:pic>
        <p:nvPicPr>
          <p:cNvPr id="29" name="Grafik 3" descr="bottom_d2_169.png">
            <a:extLst>
              <a:ext uri="{FF2B5EF4-FFF2-40B4-BE49-F238E27FC236}">
                <a16:creationId xmlns:a16="http://schemas.microsoft.com/office/drawing/2014/main" id="{E1C644A7-78AF-407E-A25C-6F76F012AC1D}"/>
              </a:ext>
            </a:extLst>
          </p:cNvPr>
          <p:cNvPicPr>
            <a:picLocks noSel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0" name="Grafik 29" descr="logo2_d2.png">
            <a:extLst>
              <a:ext uri="{FF2B5EF4-FFF2-40B4-BE49-F238E27FC236}">
                <a16:creationId xmlns:a16="http://schemas.microsoft.com/office/drawing/2014/main" id="{BF432EB7-B56F-491D-9D42-9FA89D925A5A}"/>
              </a:ext>
            </a:extLst>
          </p:cNvPr>
          <p:cNvPicPr>
            <a:picLocks noSel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2" name="Rectangle7">
            <a:extLst>
              <a:ext uri="{FF2B5EF4-FFF2-40B4-BE49-F238E27FC236}">
                <a16:creationId xmlns:a16="http://schemas.microsoft.com/office/drawing/2014/main" id="{2E7C0809-54C2-4B00-97B9-AEB55C54DF36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pic>
        <p:nvPicPr>
          <p:cNvPr id="14" name="Grafik 4" descr="logo1_d2.png">
            <a:extLst>
              <a:ext uri="{FF2B5EF4-FFF2-40B4-BE49-F238E27FC236}">
                <a16:creationId xmlns:a16="http://schemas.microsoft.com/office/drawing/2014/main" id="{F944409F-1D53-436E-A382-254727DA7F5F}"/>
              </a:ext>
            </a:extLst>
          </p:cNvPr>
          <p:cNvPicPr>
            <a:picLocks noSel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56372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  <p15:guide id="8" orient="horz" pos="2090" userDrawn="1">
          <p15:clr>
            <a:srgbClr val="FBAE40"/>
          </p15:clr>
        </p15:guide>
        <p15:guide id="9" orient="horz" pos="2169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 x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hapter_titleonly">
            <a:extLst>
              <a:ext uri="{FF2B5EF4-FFF2-40B4-BE49-F238E27FC236}">
                <a16:creationId xmlns:a16="http://schemas.microsoft.com/office/drawing/2014/main" id="{90C8652B-1F43-4467-AC53-668A8D3D47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FDBB36D-E1FF-4336-B805-B8B7F4B25A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9200" y="1296000"/>
            <a:ext cx="48600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5853600" y="1295999"/>
            <a:ext cx="48600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259200" y="3445201"/>
            <a:ext cx="48600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4" hasCustomPrompt="1"/>
          </p:nvPr>
        </p:nvSpPr>
        <p:spPr>
          <a:xfrm>
            <a:off x="5853600" y="3445201"/>
            <a:ext cx="48600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‹#›</a:t>
            </a:fld>
            <a:endParaRPr lang="en-US" noProof="1"/>
          </a:p>
        </p:txBody>
      </p:sp>
      <p:pic>
        <p:nvPicPr>
          <p:cNvPr id="31" name="Grafik 3" descr="bottom_d2_169.png">
            <a:extLst>
              <a:ext uri="{FF2B5EF4-FFF2-40B4-BE49-F238E27FC236}">
                <a16:creationId xmlns:a16="http://schemas.microsoft.com/office/drawing/2014/main" id="{14946AFE-2563-4C40-963E-DFE36F6D3171}"/>
              </a:ext>
            </a:extLst>
          </p:cNvPr>
          <p:cNvPicPr>
            <a:picLocks noSel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2" name="Grafik 31" descr="logo2_d2.png">
            <a:extLst>
              <a:ext uri="{FF2B5EF4-FFF2-40B4-BE49-F238E27FC236}">
                <a16:creationId xmlns:a16="http://schemas.microsoft.com/office/drawing/2014/main" id="{8A247A46-B0BA-49FE-BDE2-4F90A7348546}"/>
              </a:ext>
            </a:extLst>
          </p:cNvPr>
          <p:cNvPicPr>
            <a:picLocks noSel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4" name="Rectangle7">
            <a:extLst>
              <a:ext uri="{FF2B5EF4-FFF2-40B4-BE49-F238E27FC236}">
                <a16:creationId xmlns:a16="http://schemas.microsoft.com/office/drawing/2014/main" id="{43F0E5D0-784C-433E-AAB0-40D43C1BCBAB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pic>
        <p:nvPicPr>
          <p:cNvPr id="16" name="Grafik 4" descr="logo1_d2.png">
            <a:extLst>
              <a:ext uri="{FF2B5EF4-FFF2-40B4-BE49-F238E27FC236}">
                <a16:creationId xmlns:a16="http://schemas.microsoft.com/office/drawing/2014/main" id="{17992435-2281-4D69-8E9C-A9BD8CD4504F}"/>
              </a:ext>
            </a:extLst>
          </p:cNvPr>
          <p:cNvPicPr>
            <a:picLocks noSel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519359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  <p15:guide id="8" orient="horz" pos="2090" userDrawn="1">
          <p15:clr>
            <a:srgbClr val="FBAE40"/>
          </p15:clr>
        </p15:guide>
        <p15:guide id="9" orient="horz" pos="2169" userDrawn="1">
          <p15:clr>
            <a:srgbClr val="FBAE40"/>
          </p15:clr>
        </p15:guide>
        <p15:guide id="10" pos="3225" userDrawn="1">
          <p15:clr>
            <a:srgbClr val="FBAE40"/>
          </p15:clr>
        </p15:guide>
        <p15:guide id="11" pos="3687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 x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hapter_titleonly">
            <a:extLst>
              <a:ext uri="{FF2B5EF4-FFF2-40B4-BE49-F238E27FC236}">
                <a16:creationId xmlns:a16="http://schemas.microsoft.com/office/drawing/2014/main" id="{FEDBFC76-9F59-4A18-8E8B-EDDF9CC208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226D581-60F4-440B-A410-F6582BC0D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9200" y="1296000"/>
            <a:ext cx="3128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3909600" y="1295999"/>
            <a:ext cx="3128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5" hasCustomPrompt="1"/>
          </p:nvPr>
        </p:nvSpPr>
        <p:spPr>
          <a:xfrm>
            <a:off x="7560000" y="1295999"/>
            <a:ext cx="3128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259200" y="3445201"/>
            <a:ext cx="3128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4" hasCustomPrompt="1"/>
          </p:nvPr>
        </p:nvSpPr>
        <p:spPr>
          <a:xfrm>
            <a:off x="3909600" y="3445201"/>
            <a:ext cx="3128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6" hasCustomPrompt="1"/>
          </p:nvPr>
        </p:nvSpPr>
        <p:spPr>
          <a:xfrm>
            <a:off x="7560000" y="3445201"/>
            <a:ext cx="3128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‹#›</a:t>
            </a:fld>
            <a:endParaRPr lang="en-US" noProof="1"/>
          </a:p>
        </p:txBody>
      </p:sp>
      <p:pic>
        <p:nvPicPr>
          <p:cNvPr id="33" name="Grafik 3" descr="bottom_d2_169.png">
            <a:extLst>
              <a:ext uri="{FF2B5EF4-FFF2-40B4-BE49-F238E27FC236}">
                <a16:creationId xmlns:a16="http://schemas.microsoft.com/office/drawing/2014/main" id="{D68326DC-5F3B-4205-8352-8D213F6B12F1}"/>
              </a:ext>
            </a:extLst>
          </p:cNvPr>
          <p:cNvPicPr>
            <a:picLocks noSel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4" name="Grafik 33" descr="logo2_d2.png">
            <a:extLst>
              <a:ext uri="{FF2B5EF4-FFF2-40B4-BE49-F238E27FC236}">
                <a16:creationId xmlns:a16="http://schemas.microsoft.com/office/drawing/2014/main" id="{6306B871-7048-4385-84D6-368540647FAF}"/>
              </a:ext>
            </a:extLst>
          </p:cNvPr>
          <p:cNvPicPr>
            <a:picLocks noSel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6" name="Rectangle7">
            <a:extLst>
              <a:ext uri="{FF2B5EF4-FFF2-40B4-BE49-F238E27FC236}">
                <a16:creationId xmlns:a16="http://schemas.microsoft.com/office/drawing/2014/main" id="{C680F8C7-4715-4E6C-829A-E87F16C03BB3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pic>
        <p:nvPicPr>
          <p:cNvPr id="18" name="Grafik 4" descr="logo1_d2.png">
            <a:extLst>
              <a:ext uri="{FF2B5EF4-FFF2-40B4-BE49-F238E27FC236}">
                <a16:creationId xmlns:a16="http://schemas.microsoft.com/office/drawing/2014/main" id="{058025F0-4E5A-4419-90FC-FD31DB24C306}"/>
              </a:ext>
            </a:extLst>
          </p:cNvPr>
          <p:cNvPicPr>
            <a:picLocks noSel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82577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  <p15:guide id="8" pos="2140" userDrawn="1">
          <p15:clr>
            <a:srgbClr val="FBAE40"/>
          </p15:clr>
        </p15:guide>
        <p15:guide id="9" pos="2457" userDrawn="1">
          <p15:clr>
            <a:srgbClr val="FBAE40"/>
          </p15:clr>
        </p15:guide>
        <p15:guide id="10" pos="4434" userDrawn="1">
          <p15:clr>
            <a:srgbClr val="FBAE40"/>
          </p15:clr>
        </p15:guide>
        <p15:guide id="11" pos="4761" userDrawn="1">
          <p15:clr>
            <a:srgbClr val="FBAE40"/>
          </p15:clr>
        </p15:guide>
        <p15:guide id="12" orient="horz" pos="2090" userDrawn="1">
          <p15:clr>
            <a:srgbClr val="FBAE40"/>
          </p15:clr>
        </p15:guide>
        <p15:guide id="13" orient="horz" pos="2169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 x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hapter_titleonly">
            <a:extLst>
              <a:ext uri="{FF2B5EF4-FFF2-40B4-BE49-F238E27FC236}">
                <a16:creationId xmlns:a16="http://schemas.microsoft.com/office/drawing/2014/main" id="{20D581F7-7281-48B4-B67B-7228F84F39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7544615-D17B-4350-B517-7E469AC91A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9200" y="1296000"/>
            <a:ext cx="2516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2905200" y="1295999"/>
            <a:ext cx="2516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7" hasCustomPrompt="1"/>
          </p:nvPr>
        </p:nvSpPr>
        <p:spPr>
          <a:xfrm>
            <a:off x="8197200" y="1295999"/>
            <a:ext cx="2516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259200" y="3445201"/>
            <a:ext cx="2516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4" hasCustomPrompt="1"/>
          </p:nvPr>
        </p:nvSpPr>
        <p:spPr>
          <a:xfrm>
            <a:off x="2905200" y="3445201"/>
            <a:ext cx="2516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8" hasCustomPrompt="1"/>
          </p:nvPr>
        </p:nvSpPr>
        <p:spPr>
          <a:xfrm>
            <a:off x="8197200" y="3445201"/>
            <a:ext cx="2516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‹#›</a:t>
            </a:fld>
            <a:endParaRPr lang="en-US" noProof="1"/>
          </a:p>
        </p:txBody>
      </p:sp>
      <p:pic>
        <p:nvPicPr>
          <p:cNvPr id="33" name="Grafik 3" descr="bottom_d2_169.png">
            <a:extLst>
              <a:ext uri="{FF2B5EF4-FFF2-40B4-BE49-F238E27FC236}">
                <a16:creationId xmlns:a16="http://schemas.microsoft.com/office/drawing/2014/main" id="{D68326DC-5F3B-4205-8352-8D213F6B12F1}"/>
              </a:ext>
            </a:extLst>
          </p:cNvPr>
          <p:cNvPicPr>
            <a:picLocks noSel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4" name="Grafik 33" descr="logo2_d2.png">
            <a:extLst>
              <a:ext uri="{FF2B5EF4-FFF2-40B4-BE49-F238E27FC236}">
                <a16:creationId xmlns:a16="http://schemas.microsoft.com/office/drawing/2014/main" id="{6306B871-7048-4385-84D6-368540647FAF}"/>
              </a:ext>
            </a:extLst>
          </p:cNvPr>
          <p:cNvPicPr>
            <a:picLocks noSel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468F8D-277D-4F1A-84A1-62122010643F}"/>
              </a:ext>
            </a:extLst>
          </p:cNvPr>
          <p:cNvSpPr>
            <a:spLocks noGrp="1"/>
          </p:cNvSpPr>
          <p:nvPr>
            <p:ph sz="half" idx="5" hasCustomPrompt="1"/>
          </p:nvPr>
        </p:nvSpPr>
        <p:spPr>
          <a:xfrm>
            <a:off x="5551200" y="1296000"/>
            <a:ext cx="2516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B143799E-2832-49D7-9953-45BACACA7549}"/>
              </a:ext>
            </a:extLst>
          </p:cNvPr>
          <p:cNvSpPr>
            <a:spLocks noGrp="1"/>
          </p:cNvSpPr>
          <p:nvPr>
            <p:ph sz="half" idx="6" hasCustomPrompt="1"/>
          </p:nvPr>
        </p:nvSpPr>
        <p:spPr>
          <a:xfrm>
            <a:off x="5551200" y="3445200"/>
            <a:ext cx="2516400" cy="20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21" name="Rectangle7">
            <a:extLst>
              <a:ext uri="{FF2B5EF4-FFF2-40B4-BE49-F238E27FC236}">
                <a16:creationId xmlns:a16="http://schemas.microsoft.com/office/drawing/2014/main" id="{60F530EA-2EFB-4DC6-BA26-465D18FD265B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pic>
        <p:nvPicPr>
          <p:cNvPr id="22" name="Grafik 4" descr="logo1_d2.png">
            <a:extLst>
              <a:ext uri="{FF2B5EF4-FFF2-40B4-BE49-F238E27FC236}">
                <a16:creationId xmlns:a16="http://schemas.microsoft.com/office/drawing/2014/main" id="{F7F706B3-07D4-410C-B7A6-C9E5735A9928}"/>
              </a:ext>
            </a:extLst>
          </p:cNvPr>
          <p:cNvPicPr>
            <a:picLocks noSel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71421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  <p15:guide id="8" orient="horz" pos="2090" userDrawn="1">
          <p15:clr>
            <a:srgbClr val="FBAE40"/>
          </p15:clr>
        </p15:guide>
        <p15:guide id="9" orient="horz" pos="2169" userDrawn="1">
          <p15:clr>
            <a:srgbClr val="FBAE40"/>
          </p15:clr>
        </p15:guide>
        <p15:guide id="10" pos="1749" userDrawn="1">
          <p15:clr>
            <a:srgbClr val="FBAE40"/>
          </p15:clr>
        </p15:guide>
        <p15:guide id="11" pos="1830" userDrawn="1">
          <p15:clr>
            <a:srgbClr val="FBAE40"/>
          </p15:clr>
        </p15:guide>
        <p15:guide id="12" pos="3416" userDrawn="1">
          <p15:clr>
            <a:srgbClr val="FBAE40"/>
          </p15:clr>
        </p15:guide>
        <p15:guide id="13" pos="3497" userDrawn="1">
          <p15:clr>
            <a:srgbClr val="FBAE40"/>
          </p15:clr>
        </p15:guide>
        <p15:guide id="14" pos="5082" userDrawn="1">
          <p15:clr>
            <a:srgbClr val="FBAE40"/>
          </p15:clr>
        </p15:guide>
        <p15:guide id="15" pos="5163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‹#›</a:t>
            </a:fld>
            <a:endParaRPr lang="en-US" noProof="1"/>
          </a:p>
        </p:txBody>
      </p:sp>
      <p:pic>
        <p:nvPicPr>
          <p:cNvPr id="9" name="Grafik 3" descr="bottom_d2_169.png">
            <a:extLst>
              <a:ext uri="{FF2B5EF4-FFF2-40B4-BE49-F238E27FC236}">
                <a16:creationId xmlns:a16="http://schemas.microsoft.com/office/drawing/2014/main" id="{EF316F00-ABDB-4F1C-8223-8689636D6D52}"/>
              </a:ext>
            </a:extLst>
          </p:cNvPr>
          <p:cNvPicPr>
            <a:picLocks noSel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10" name="Grafik 9" descr="logo2_d2.png">
            <a:extLst>
              <a:ext uri="{FF2B5EF4-FFF2-40B4-BE49-F238E27FC236}">
                <a16:creationId xmlns:a16="http://schemas.microsoft.com/office/drawing/2014/main" id="{30CBBFCD-8992-45AF-92BD-7EBF3A86E1C1}"/>
              </a:ext>
            </a:extLst>
          </p:cNvPr>
          <p:cNvPicPr>
            <a:picLocks noSel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8" name="Rectangle7">
            <a:extLst>
              <a:ext uri="{FF2B5EF4-FFF2-40B4-BE49-F238E27FC236}">
                <a16:creationId xmlns:a16="http://schemas.microsoft.com/office/drawing/2014/main" id="{C868D9BE-A299-4D0B-87AF-B491FAE5FD28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pic>
        <p:nvPicPr>
          <p:cNvPr id="11" name="Grafik 4" descr="logo1_d2.png">
            <a:extLst>
              <a:ext uri="{FF2B5EF4-FFF2-40B4-BE49-F238E27FC236}">
                <a16:creationId xmlns:a16="http://schemas.microsoft.com/office/drawing/2014/main" id="{0B4DD8A5-C16C-443A-8C22-A52B612231A5}"/>
              </a:ext>
            </a:extLst>
          </p:cNvPr>
          <p:cNvPicPr>
            <a:picLocks noSel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074551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ull Page Graph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logo1_d2.png">
            <a:extLst>
              <a:ext uri="{FF2B5EF4-FFF2-40B4-BE49-F238E27FC236}">
                <a16:creationId xmlns:a16="http://schemas.microsoft.com/office/drawing/2014/main" id="{F35DC742-BC8F-47B5-88E2-93616D59A618}"/>
              </a:ext>
            </a:extLst>
          </p:cNvPr>
          <p:cNvPicPr>
            <a:picLocks noSel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6" name="Grafik 3" descr="right_d2.png">
            <a:extLst>
              <a:ext uri="{FF2B5EF4-FFF2-40B4-BE49-F238E27FC236}">
                <a16:creationId xmlns:a16="http://schemas.microsoft.com/office/drawing/2014/main" id="{2E1D2BC1-44DB-403E-B4D8-3E1DC5D199E5}"/>
              </a:ext>
            </a:extLst>
          </p:cNvPr>
          <p:cNvPicPr>
            <a:picLocks noSel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940" y="2"/>
            <a:ext cx="129600" cy="617092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73178664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5" descr="bg3_d2_169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" y="2"/>
            <a:ext cx="10969509" cy="6170929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60E046F-66D0-431E-9C49-8E6C18C3F3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9200" y="259200"/>
            <a:ext cx="9874800" cy="5205600"/>
          </a:xfrm>
          <a:ln w="0">
            <a:noFill/>
          </a:ln>
          <a:effectLst/>
        </p:spPr>
        <p:txBody>
          <a:bodyPr anchor="t" anchorCtr="0"/>
          <a:lstStyle>
            <a:lvl1pPr algn="l">
              <a:lnSpc>
                <a:spcPct val="90000"/>
              </a:lnSpc>
              <a:defRPr sz="8000" kern="1200" cap="all" baseline="0">
                <a:solidFill>
                  <a:schemeClr val="tx1"/>
                </a:solidFill>
              </a:defRPr>
            </a:lvl1pPr>
          </a:lstStyle>
          <a:p>
            <a:r>
              <a:rPr lang="en-US" noProof="1"/>
              <a:t>Add Closing Phrase</a:t>
            </a:r>
          </a:p>
        </p:txBody>
      </p:sp>
      <p:pic>
        <p:nvPicPr>
          <p:cNvPr id="6" name="Grafik 4" descr="logo1_d2.png">
            <a:extLst>
              <a:ext uri="{FF2B5EF4-FFF2-40B4-BE49-F238E27FC236}">
                <a16:creationId xmlns:a16="http://schemas.microsoft.com/office/drawing/2014/main" id="{AD329951-67FC-4FE1-85D1-D4AEA8479C0D}"/>
              </a:ext>
            </a:extLst>
          </p:cNvPr>
          <p:cNvPicPr>
            <a:picLocks noSel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9" name="Grafik 3" descr="right_d2.png">
            <a:extLst>
              <a:ext uri="{FF2B5EF4-FFF2-40B4-BE49-F238E27FC236}">
                <a16:creationId xmlns:a16="http://schemas.microsoft.com/office/drawing/2014/main" id="{7AD5F0A5-2B17-4D20-B0E6-B4F0FA977516}"/>
              </a:ext>
            </a:extLst>
          </p:cNvPr>
          <p:cNvPicPr>
            <a:picLocks noSel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940" y="2"/>
            <a:ext cx="129600" cy="617092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7379696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3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344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 2" descr="bg2_d2_169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" y="2"/>
            <a:ext cx="10969509" cy="6170929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FD8C3B7-D4C2-49FB-A234-B9EF65EF0E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9200" y="259200"/>
            <a:ext cx="9874800" cy="5205600"/>
          </a:xfrm>
          <a:ln w="0">
            <a:noFill/>
          </a:ln>
          <a:effectLst/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7999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Add Pres. Title</a:t>
            </a:r>
          </a:p>
        </p:txBody>
      </p:sp>
      <p:pic>
        <p:nvPicPr>
          <p:cNvPr id="7" name="Grafik 4" descr="logo1_d2.png">
            <a:extLst>
              <a:ext uri="{FF2B5EF4-FFF2-40B4-BE49-F238E27FC236}">
                <a16:creationId xmlns:a16="http://schemas.microsoft.com/office/drawing/2014/main" id="{7868D6E5-0EC1-4883-8CF9-7E8712A5DE97}"/>
              </a:ext>
            </a:extLst>
          </p:cNvPr>
          <p:cNvPicPr>
            <a:picLocks noSel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9" name="Grafik 3" descr="right_d2.png">
            <a:extLst>
              <a:ext uri="{FF2B5EF4-FFF2-40B4-BE49-F238E27FC236}">
                <a16:creationId xmlns:a16="http://schemas.microsoft.com/office/drawing/2014/main" id="{24DBB17F-A4BD-455D-A654-0625D135562B}"/>
              </a:ext>
            </a:extLst>
          </p:cNvPr>
          <p:cNvPicPr>
            <a:picLocks noSel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940" y="2"/>
            <a:ext cx="129600" cy="617092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81453195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3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344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ustom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FD8C3B7-D4C2-49FB-A234-B9EF65EF0E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9200" y="259200"/>
            <a:ext cx="9874800" cy="5205600"/>
          </a:xfrm>
          <a:ln w="0">
            <a:noFill/>
          </a:ln>
          <a:effectLst/>
        </p:spPr>
        <p:txBody>
          <a:bodyPr anchor="t" anchorCtr="0">
            <a:normAutofit/>
          </a:bodyPr>
          <a:lstStyle>
            <a:lvl1pPr algn="l">
              <a:lnSpc>
                <a:spcPct val="90000"/>
              </a:lnSpc>
              <a:defRPr sz="7999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Add Pres. Title</a:t>
            </a:r>
          </a:p>
        </p:txBody>
      </p:sp>
      <p:pic>
        <p:nvPicPr>
          <p:cNvPr id="7" name="Grafik 4" descr="logo1_d2.png">
            <a:extLst>
              <a:ext uri="{FF2B5EF4-FFF2-40B4-BE49-F238E27FC236}">
                <a16:creationId xmlns:a16="http://schemas.microsoft.com/office/drawing/2014/main" id="{EFF0EBDE-7B9D-4454-9B44-8763A24EC960}"/>
              </a:ext>
            </a:extLst>
          </p:cNvPr>
          <p:cNvPicPr>
            <a:picLocks noSel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9" name="Grafik 3" descr="right_d2.png">
            <a:extLst>
              <a:ext uri="{FF2B5EF4-FFF2-40B4-BE49-F238E27FC236}">
                <a16:creationId xmlns:a16="http://schemas.microsoft.com/office/drawing/2014/main" id="{24DBB17F-A4BD-455D-A654-0625D135562B}"/>
              </a:ext>
            </a:extLst>
          </p:cNvPr>
          <p:cNvPicPr>
            <a:picLocks noSel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940" y="2"/>
            <a:ext cx="129600" cy="617092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76259289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3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344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hapter 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pter_title">
            <a:extLst>
              <a:ext uri="{FF2B5EF4-FFF2-40B4-BE49-F238E27FC236}">
                <a16:creationId xmlns:a16="http://schemas.microsoft.com/office/drawing/2014/main" id="{EE80FFE3-B9B2-433E-9111-10990FD419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9200" y="259200"/>
            <a:ext cx="9874800" cy="5205600"/>
          </a:xfrm>
          <a:ln w="0">
            <a:noFill/>
          </a:ln>
          <a:effectLst/>
        </p:spPr>
        <p:txBody>
          <a:bodyPr anchor="t" anchorCtr="0"/>
          <a:lstStyle>
            <a:lvl1pPr algn="l">
              <a:lnSpc>
                <a:spcPct val="90000"/>
              </a:lnSpc>
              <a:defRPr sz="65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Add Chapter Title</a:t>
            </a:r>
          </a:p>
        </p:txBody>
      </p:sp>
      <p:pic>
        <p:nvPicPr>
          <p:cNvPr id="5" name="Grafik 4" descr="logo1_d2.png">
            <a:extLst>
              <a:ext uri="{FF2B5EF4-FFF2-40B4-BE49-F238E27FC236}">
                <a16:creationId xmlns:a16="http://schemas.microsoft.com/office/drawing/2014/main" id="{FC6E8050-6AB1-433E-A876-5E84688D10B0}"/>
              </a:ext>
            </a:extLst>
          </p:cNvPr>
          <p:cNvPicPr>
            <a:picLocks noSel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7" name="Grafik 3" descr="right_d2.png">
            <a:extLst>
              <a:ext uri="{FF2B5EF4-FFF2-40B4-BE49-F238E27FC236}">
                <a16:creationId xmlns:a16="http://schemas.microsoft.com/office/drawing/2014/main" id="{50EF21B3-288B-44C8-B2D9-3FFE25CF4E6C}"/>
              </a:ext>
            </a:extLst>
          </p:cNvPr>
          <p:cNvPicPr>
            <a:picLocks noSel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940" y="2"/>
            <a:ext cx="129600" cy="617092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2880939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3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344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200" y="259199"/>
            <a:ext cx="9874800" cy="5205600"/>
          </a:xfrm>
        </p:spPr>
        <p:txBody>
          <a:bodyPr anchor="ctr" anchorCtr="0"/>
          <a:lstStyle>
            <a:lvl1pPr>
              <a:lnSpc>
                <a:spcPct val="90000"/>
              </a:lnSpc>
              <a:defRPr sz="4000" i="1"/>
            </a:lvl1pPr>
          </a:lstStyle>
          <a:p>
            <a:r>
              <a:rPr lang="en-US" noProof="1"/>
              <a:t>“Add Quotation”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‹#›</a:t>
            </a:fld>
            <a:endParaRPr lang="en-US" noProof="1"/>
          </a:p>
        </p:txBody>
      </p:sp>
      <p:pic>
        <p:nvPicPr>
          <p:cNvPr id="7" name="Grafik 3" descr="bottom_d2_169.png"/>
          <p:cNvPicPr>
            <a:picLocks noSel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90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11" name="Grafik 10" descr="logo2_d2.png">
            <a:extLst>
              <a:ext uri="{FF2B5EF4-FFF2-40B4-BE49-F238E27FC236}">
                <a16:creationId xmlns:a16="http://schemas.microsoft.com/office/drawing/2014/main" id="{77D5F5E1-4827-426B-99FE-8CE2E1270E26}"/>
              </a:ext>
            </a:extLst>
          </p:cNvPr>
          <p:cNvPicPr>
            <a:picLocks noSel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2" name="Rectangle7">
            <a:extLst>
              <a:ext uri="{FF2B5EF4-FFF2-40B4-BE49-F238E27FC236}">
                <a16:creationId xmlns:a16="http://schemas.microsoft.com/office/drawing/2014/main" id="{855EB1A0-FDAA-4D62-99AE-E08E3E26E93B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pic>
        <p:nvPicPr>
          <p:cNvPr id="15" name="Grafik 4" descr="logo1_d2.png">
            <a:extLst>
              <a:ext uri="{FF2B5EF4-FFF2-40B4-BE49-F238E27FC236}">
                <a16:creationId xmlns:a16="http://schemas.microsoft.com/office/drawing/2014/main" id="{6E018BBC-5CA8-4135-B38C-8681A1586972}"/>
              </a:ext>
            </a:extLst>
          </p:cNvPr>
          <p:cNvPicPr>
            <a:picLocks noSel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417785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3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344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200" y="259199"/>
            <a:ext cx="9874800" cy="5205600"/>
          </a:xfrm>
        </p:spPr>
        <p:txBody>
          <a:bodyPr anchor="ctr" anchorCtr="0"/>
          <a:lstStyle>
            <a:lvl1pPr>
              <a:lnSpc>
                <a:spcPct val="90000"/>
              </a:lnSpc>
              <a:defRPr sz="4000" i="0"/>
            </a:lvl1pPr>
          </a:lstStyle>
          <a:p>
            <a:r>
              <a:rPr lang="en-US" noProof="1"/>
              <a:t>Add Conclusion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‹#›</a:t>
            </a:fld>
            <a:endParaRPr lang="en-US" noProof="1"/>
          </a:p>
        </p:txBody>
      </p:sp>
      <p:pic>
        <p:nvPicPr>
          <p:cNvPr id="7" name="Grafik 3" descr="bottom_d2_169.png"/>
          <p:cNvPicPr>
            <a:picLocks noSel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11" name="Grafik 10" descr="logo2_d2.png">
            <a:extLst>
              <a:ext uri="{FF2B5EF4-FFF2-40B4-BE49-F238E27FC236}">
                <a16:creationId xmlns:a16="http://schemas.microsoft.com/office/drawing/2014/main" id="{77D5F5E1-4827-426B-99FE-8CE2E1270E26}"/>
              </a:ext>
            </a:extLst>
          </p:cNvPr>
          <p:cNvPicPr>
            <a:picLocks noSel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0" name="Rectangle7">
            <a:extLst>
              <a:ext uri="{FF2B5EF4-FFF2-40B4-BE49-F238E27FC236}">
                <a16:creationId xmlns:a16="http://schemas.microsoft.com/office/drawing/2014/main" id="{72390B9F-3EB3-4FEE-B4B2-61FC80890073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pic>
        <p:nvPicPr>
          <p:cNvPr id="14" name="Grafik 4" descr="logo1_d2.png">
            <a:extLst>
              <a:ext uri="{FF2B5EF4-FFF2-40B4-BE49-F238E27FC236}">
                <a16:creationId xmlns:a16="http://schemas.microsoft.com/office/drawing/2014/main" id="{30F7B7DF-6F0E-4921-B877-3E2AD7D8C29A}"/>
              </a:ext>
            </a:extLst>
          </p:cNvPr>
          <p:cNvPicPr>
            <a:picLocks noSel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532355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3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344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‹#›</a:t>
            </a:fld>
            <a:endParaRPr lang="en-US" noProof="1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" hasCustomPrompt="1"/>
          </p:nvPr>
        </p:nvSpPr>
        <p:spPr>
          <a:xfrm>
            <a:off x="259200" y="1296000"/>
            <a:ext cx="10450800" cy="4168800"/>
          </a:xfrm>
        </p:spPr>
        <p:txBody>
          <a:bodyPr/>
          <a:lstStyle>
            <a:lvl1pPr marL="251982" indent="-251982">
              <a:lnSpc>
                <a:spcPct val="107000"/>
              </a:lnSpc>
              <a:buFont typeface="+mj-lt"/>
              <a:buAutoNum type="arabicPeriod"/>
              <a:defRPr/>
            </a:lvl1pPr>
            <a:lvl2pPr marL="507563" indent="-273580">
              <a:lnSpc>
                <a:spcPct val="103000"/>
              </a:lnSpc>
              <a:buFont typeface="+mj-lt"/>
              <a:buAutoNum type="arabicPeriod"/>
              <a:defRPr/>
            </a:lvl2pPr>
            <a:lvl3pPr marL="730746" indent="-205185">
              <a:lnSpc>
                <a:spcPct val="102000"/>
              </a:lnSpc>
              <a:buFont typeface="+mj-lt"/>
              <a:buAutoNum type="arabicPeriod"/>
              <a:defRPr/>
            </a:lvl3pPr>
            <a:lvl4pPr marL="932331" indent="-183586">
              <a:lnSpc>
                <a:spcPct val="107000"/>
              </a:lnSpc>
              <a:buFont typeface="+mj-lt"/>
              <a:buAutoNum type="arabicPeriod"/>
              <a:defRPr/>
            </a:lvl4pPr>
            <a:lvl5pPr marL="932331" indent="-183586">
              <a:lnSpc>
                <a:spcPct val="103000"/>
              </a:lnSpc>
              <a:buFont typeface="+mj-lt"/>
              <a:buAutoNum type="arabicPeriod"/>
              <a:defRPr/>
            </a:lvl5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Rectangle7" hidden="1"/>
          <p:cNvSpPr>
            <a:spLocks/>
          </p:cNvSpPr>
          <p:nvPr/>
        </p:nvSpPr>
        <p:spPr>
          <a:xfrm>
            <a:off x="9223200" y="259078"/>
            <a:ext cx="1692000" cy="777721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%attachmentremark% </a:t>
            </a:r>
          </a:p>
        </p:txBody>
      </p:sp>
      <p:pic>
        <p:nvPicPr>
          <p:cNvPr id="25" name="Grafik 3" descr="bottom_d2_169.png">
            <a:extLst>
              <a:ext uri="{FF2B5EF4-FFF2-40B4-BE49-F238E27FC236}">
                <a16:creationId xmlns:a16="http://schemas.microsoft.com/office/drawing/2014/main" id="{5924583E-7B93-41AC-AC5B-430C0AD45AC7}"/>
              </a:ext>
            </a:extLst>
          </p:cNvPr>
          <p:cNvPicPr>
            <a:picLocks noSel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90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3" name="Grafik 32" descr="logo2_d2.png">
            <a:extLst>
              <a:ext uri="{FF2B5EF4-FFF2-40B4-BE49-F238E27FC236}">
                <a16:creationId xmlns:a16="http://schemas.microsoft.com/office/drawing/2014/main" id="{48E231CC-E3B9-4D96-AA06-B1CFFA847D96}"/>
              </a:ext>
            </a:extLst>
          </p:cNvPr>
          <p:cNvPicPr>
            <a:picLocks noSel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EC746CB-10AC-40C9-8647-79D1DEB9F93D}"/>
              </a:ext>
            </a:extLst>
          </p:cNvPr>
          <p:cNvSpPr txBox="1"/>
          <p:nvPr userDrawn="1"/>
        </p:nvSpPr>
        <p:spPr>
          <a:xfrm>
            <a:off x="259200" y="259200"/>
            <a:ext cx="10450800" cy="777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kern="120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Agenda</a:t>
            </a:r>
          </a:p>
        </p:txBody>
      </p:sp>
      <p:sp>
        <p:nvSpPr>
          <p:cNvPr id="12" name="Rectangle7">
            <a:extLst>
              <a:ext uri="{FF2B5EF4-FFF2-40B4-BE49-F238E27FC236}">
                <a16:creationId xmlns:a16="http://schemas.microsoft.com/office/drawing/2014/main" id="{F0D59F04-5C89-4857-A44C-3D9D9D3D938E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pic>
        <p:nvPicPr>
          <p:cNvPr id="13" name="Grafik 4" descr="logo1_d2.png">
            <a:extLst>
              <a:ext uri="{FF2B5EF4-FFF2-40B4-BE49-F238E27FC236}">
                <a16:creationId xmlns:a16="http://schemas.microsoft.com/office/drawing/2014/main" id="{39A24C14-69FA-48C5-9BFC-E264F89C2E76}"/>
              </a:ext>
            </a:extLst>
          </p:cNvPr>
          <p:cNvPicPr>
            <a:picLocks noSel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40310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4" name="Chapter_titleonly"/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‹#›</a:t>
            </a:fld>
            <a:endParaRPr lang="en-US" noProof="1"/>
          </a:p>
        </p:txBody>
      </p:sp>
      <p:pic>
        <p:nvPicPr>
          <p:cNvPr id="28" name="Grafik 3" descr="bottom_d2_169.png">
            <a:extLst>
              <a:ext uri="{FF2B5EF4-FFF2-40B4-BE49-F238E27FC236}">
                <a16:creationId xmlns:a16="http://schemas.microsoft.com/office/drawing/2014/main" id="{EE92306B-89C4-4A4D-81C1-DE629B5A33A0}"/>
              </a:ext>
            </a:extLst>
          </p:cNvPr>
          <p:cNvPicPr>
            <a:picLocks noSel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5" name="Grafik 34" descr="logo2_d2.png">
            <a:extLst>
              <a:ext uri="{FF2B5EF4-FFF2-40B4-BE49-F238E27FC236}">
                <a16:creationId xmlns:a16="http://schemas.microsoft.com/office/drawing/2014/main" id="{4A0BB653-08E0-42FB-832C-B4ECC24A4E72}"/>
              </a:ext>
            </a:extLst>
          </p:cNvPr>
          <p:cNvPicPr>
            <a:picLocks noSel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0" name="Rectangle7">
            <a:extLst>
              <a:ext uri="{FF2B5EF4-FFF2-40B4-BE49-F238E27FC236}">
                <a16:creationId xmlns:a16="http://schemas.microsoft.com/office/drawing/2014/main" id="{8883D326-CEAD-4903-8269-B2D194C3C224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pic>
        <p:nvPicPr>
          <p:cNvPr id="11" name="Grafik 4" descr="logo1_d2.png">
            <a:extLst>
              <a:ext uri="{FF2B5EF4-FFF2-40B4-BE49-F238E27FC236}">
                <a16:creationId xmlns:a16="http://schemas.microsoft.com/office/drawing/2014/main" id="{EA45B0BA-5E3B-4D0F-8BE3-B1AAA7A49623}"/>
              </a:ext>
            </a:extLst>
          </p:cNvPr>
          <p:cNvPicPr>
            <a:picLocks noSel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822274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DE43D273-A15E-4B64-AFD2-1388D749B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200" y="648000"/>
            <a:ext cx="10450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15" name="Chapter_titleonly">
            <a:extLst>
              <a:ext uri="{FF2B5EF4-FFF2-40B4-BE49-F238E27FC236}">
                <a16:creationId xmlns:a16="http://schemas.microsoft.com/office/drawing/2014/main" id="{5B281E01-A653-4813-BC65-8900B31D11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200" y="259200"/>
            <a:ext cx="10450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</p:spPr>
        <p:txBody>
          <a:bodyPr/>
          <a:lstStyle>
            <a:lvl1pPr>
              <a:defRPr kern="0" baseline="0">
                <a:solidFill>
                  <a:srgbClr val="999FA6"/>
                </a:solidFill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‹#›</a:t>
            </a:fld>
            <a:endParaRPr lang="en-US" noProof="1"/>
          </a:p>
        </p:txBody>
      </p:sp>
      <p:pic>
        <p:nvPicPr>
          <p:cNvPr id="28" name="Grafik 3" descr="bottom_d2_169.png">
            <a:extLst>
              <a:ext uri="{FF2B5EF4-FFF2-40B4-BE49-F238E27FC236}">
                <a16:creationId xmlns:a16="http://schemas.microsoft.com/office/drawing/2014/main" id="{EE92306B-89C4-4A4D-81C1-DE629B5A33A0}"/>
              </a:ext>
            </a:extLst>
          </p:cNvPr>
          <p:cNvPicPr>
            <a:picLocks noSel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389"/>
            <a:ext cx="10970260" cy="129540"/>
          </a:xfrm>
          <a:prstGeom prst="rect">
            <a:avLst/>
          </a:prstGeom>
          <a:ln w="0">
            <a:noFill/>
          </a:ln>
          <a:effectLst/>
        </p:spPr>
      </p:pic>
      <p:pic>
        <p:nvPicPr>
          <p:cNvPr id="35" name="Grafik 34" descr="logo2_d2.png">
            <a:extLst>
              <a:ext uri="{FF2B5EF4-FFF2-40B4-BE49-F238E27FC236}">
                <a16:creationId xmlns:a16="http://schemas.microsoft.com/office/drawing/2014/main" id="{4A0BB653-08E0-42FB-832C-B4ECC24A4E72}"/>
              </a:ext>
            </a:extLst>
          </p:cNvPr>
          <p:cNvPicPr>
            <a:picLocks noSel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2613"/>
            <a:ext cx="135936" cy="648000"/>
          </a:xfrm>
          <a:prstGeom prst="rect">
            <a:avLst/>
          </a:prstGeom>
        </p:spPr>
      </p:pic>
      <p:sp>
        <p:nvSpPr>
          <p:cNvPr id="10" name="Rectangle7">
            <a:extLst>
              <a:ext uri="{FF2B5EF4-FFF2-40B4-BE49-F238E27FC236}">
                <a16:creationId xmlns:a16="http://schemas.microsoft.com/office/drawing/2014/main" id="{8883D326-CEAD-4903-8269-B2D194C3C224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pic>
        <p:nvPicPr>
          <p:cNvPr id="11" name="Grafik 4" descr="logo1_d2.png">
            <a:extLst>
              <a:ext uri="{FF2B5EF4-FFF2-40B4-BE49-F238E27FC236}">
                <a16:creationId xmlns:a16="http://schemas.microsoft.com/office/drawing/2014/main" id="{EA45B0BA-5E3B-4D0F-8BE3-B1AAA7A49623}"/>
              </a:ext>
            </a:extLst>
          </p:cNvPr>
          <p:cNvPicPr>
            <a:picLocks noSel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600" y="5464811"/>
            <a:ext cx="1094400" cy="575309"/>
          </a:xfrm>
          <a:prstGeom prst="rect">
            <a:avLst/>
          </a:prstGeom>
          <a:ln w="0">
            <a:noFill/>
          </a:ln>
          <a:effectLst/>
        </p:spPr>
      </p:pic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D46C5CB-CB38-4AD2-99D2-34C738DF30C0}"/>
              </a:ext>
            </a:extLst>
          </p:cNvPr>
          <p:cNvSpPr>
            <a:spLocks noGrp="1"/>
          </p:cNvSpPr>
          <p:nvPr>
            <p:ph sz="quarter" idx="1" hasCustomPrompt="1"/>
          </p:nvPr>
        </p:nvSpPr>
        <p:spPr>
          <a:xfrm>
            <a:off x="258762" y="1296000"/>
            <a:ext cx="10450800" cy="416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97738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2" userDrawn="1">
          <p15:clr>
            <a:srgbClr val="FBAE40"/>
          </p15:clr>
        </p15:guide>
        <p15:guide id="2" pos="6747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4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00" y="648000"/>
            <a:ext cx="10450800" cy="388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1"/>
              <a:t>Mastertitelformat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200" y="1296000"/>
            <a:ext cx="10450800" cy="4168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66700" y="5628640"/>
            <a:ext cx="288290" cy="41021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rgbClr val="999FA6"/>
                </a:solidFill>
                <a:latin typeface="+mn-lt"/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‹#›</a:t>
            </a:fld>
            <a:endParaRPr lang="en-US" noProof="1"/>
          </a:p>
        </p:txBody>
      </p:sp>
      <p:sp>
        <p:nvSpPr>
          <p:cNvPr id="5" name="Bosch_footer_1">
            <a:extLst>
              <a:ext uri="{FF2B5EF4-FFF2-40B4-BE49-F238E27FC236}">
                <a16:creationId xmlns:a16="http://schemas.microsoft.com/office/drawing/2014/main" id="{C4A0DCBC-1EFB-43C4-AF00-AB85781F48E7}"/>
              </a:ext>
            </a:extLst>
          </p:cNvPr>
          <p:cNvSpPr txBox="1"/>
          <p:nvPr userDrawn="1"/>
        </p:nvSpPr>
        <p:spPr>
          <a:xfrm>
            <a:off x="593090" y="5643880"/>
            <a:ext cx="9152890" cy="1079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2" charset="0"/>
              </a:rPr>
              <a:t>TT/SOP-NA | 2022-01-26</a:t>
            </a:r>
          </a:p>
        </p:txBody>
      </p:sp>
      <p:sp>
        <p:nvSpPr>
          <p:cNvPr id="8" name="Bosch_footer_2">
            <a:extLst>
              <a:ext uri="{FF2B5EF4-FFF2-40B4-BE49-F238E27FC236}">
                <a16:creationId xmlns:a16="http://schemas.microsoft.com/office/drawing/2014/main" id="{C3D77AD5-379C-4A86-AFCF-32945A0FEE26}"/>
              </a:ext>
            </a:extLst>
          </p:cNvPr>
          <p:cNvSpPr txBox="1"/>
          <p:nvPr userDrawn="1"/>
        </p:nvSpPr>
        <p:spPr>
          <a:xfrm>
            <a:off x="593090" y="5748656"/>
            <a:ext cx="9152890" cy="2159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en-US" sz="600" b="0" i="0" u="none" kern="0" baseline="0" noProof="1">
                <a:solidFill>
                  <a:srgbClr val="B2B3B5"/>
                </a:solidFill>
                <a:latin typeface="Bosch Office Sans" pitchFamily="2" charset="0"/>
              </a:rPr>
              <a:t>© 2022 Robert Bosch LLC and affiliates. All rights reserved.</a:t>
            </a:r>
          </a:p>
        </p:txBody>
      </p:sp>
      <p:sp>
        <p:nvSpPr>
          <p:cNvPr id="9" name="Bosch_footer_2" hidden="1">
            <a:extLst>
              <a:ext uri="{FF2B5EF4-FFF2-40B4-BE49-F238E27FC236}">
                <a16:creationId xmlns:a16="http://schemas.microsoft.com/office/drawing/2014/main" id="{E897C98A-4665-443F-B1CF-E9B71E9916EC}"/>
              </a:ext>
            </a:extLst>
          </p:cNvPr>
          <p:cNvSpPr txBox="1"/>
          <p:nvPr userDrawn="1"/>
        </p:nvSpPr>
        <p:spPr>
          <a:xfrm>
            <a:off x="593090" y="5748656"/>
            <a:ext cx="9152890" cy="2159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en-US" sz="600" kern="0" baseline="0" noProof="1">
                <a:solidFill>
                  <a:schemeClr val="tx1"/>
                </a:solidFill>
              </a:rPr>
              <a:t>%repositoryremark%</a:t>
            </a:r>
            <a:r>
              <a:rPr lang="en-US" sz="600" kern="0" baseline="0" noProof="1">
                <a:solidFill>
                  <a:srgbClr val="B2B3B5"/>
                </a:solidFill>
              </a:rPr>
              <a:t>%copyright%</a:t>
            </a:r>
          </a:p>
        </p:txBody>
      </p:sp>
      <p:sp>
        <p:nvSpPr>
          <p:cNvPr id="10" name="Bosch_footer_1" hidden="1">
            <a:extLst>
              <a:ext uri="{FF2B5EF4-FFF2-40B4-BE49-F238E27FC236}">
                <a16:creationId xmlns:a16="http://schemas.microsoft.com/office/drawing/2014/main" id="{BB7EB8EC-2C22-471E-A5D4-B578263D307B}"/>
              </a:ext>
            </a:extLst>
          </p:cNvPr>
          <p:cNvSpPr txBox="1"/>
          <p:nvPr userDrawn="1"/>
        </p:nvSpPr>
        <p:spPr>
          <a:xfrm>
            <a:off x="594000" y="5644800"/>
            <a:ext cx="9154800" cy="10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en-US" sz="600" b="1" kern="0" baseline="0" noProof="1">
                <a:solidFill>
                  <a:srgbClr val="D70012"/>
                </a:solidFill>
              </a:rPr>
              <a:t>%confidentiality%</a:t>
            </a:r>
            <a:r>
              <a:rPr lang="en-US" sz="600" kern="0" baseline="0" noProof="1">
                <a:solidFill>
                  <a:schemeClr val="tx1"/>
                </a:solidFill>
              </a:rPr>
              <a:t>%businessunit%%departmentshort%%dateformat%</a:t>
            </a:r>
          </a:p>
        </p:txBody>
      </p:sp>
    </p:spTree>
    <p:extLst>
      <p:ext uri="{BB962C8B-B14F-4D97-AF65-F5344CB8AC3E}">
        <p14:creationId xmlns:p14="http://schemas.microsoft.com/office/powerpoint/2010/main" val="851553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41" r:id="rId2"/>
    <p:sldLayoutId id="2147483742" r:id="rId3"/>
    <p:sldLayoutId id="2147483713" r:id="rId4"/>
    <p:sldLayoutId id="2147483743" r:id="rId5"/>
    <p:sldLayoutId id="2147483721" r:id="rId6"/>
    <p:sldLayoutId id="2147483747" r:id="rId7"/>
    <p:sldLayoutId id="2147483723" r:id="rId8"/>
    <p:sldLayoutId id="2147483746" r:id="rId9"/>
    <p:sldLayoutId id="2147483744" r:id="rId10"/>
    <p:sldLayoutId id="2147483724" r:id="rId11"/>
    <p:sldLayoutId id="2147483726" r:id="rId12"/>
    <p:sldLayoutId id="2147483727" r:id="rId13"/>
    <p:sldLayoutId id="2147483728" r:id="rId14"/>
    <p:sldLayoutId id="2147483729" r:id="rId15"/>
    <p:sldLayoutId id="2147483745" r:id="rId16"/>
    <p:sldLayoutId id="2147483734" r:id="rId17"/>
    <p:sldLayoutId id="2147483731" r:id="rId18"/>
    <p:sldLayoutId id="2147483712" r:id="rId19"/>
  </p:sldLayoutIdLst>
  <p:hf hdr="0" ftr="0" dt="0"/>
  <p:txStyles>
    <p:titleStyle>
      <a:lvl1pPr algn="l" defTabSz="914333" rtl="0" eaLnBrk="1" latinLnBrk="0" hangingPunct="1">
        <a:lnSpc>
          <a:spcPct val="89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51982" indent="-251982" algn="l" defTabSz="914333" rtl="0" eaLnBrk="1" latinLnBrk="0" hangingPunct="1">
        <a:lnSpc>
          <a:spcPct val="107000"/>
        </a:lnSpc>
        <a:spcBef>
          <a:spcPts val="500"/>
        </a:spcBef>
        <a:buFont typeface="Wingdings 3" panose="05040102010807070707" pitchFamily="18" charset="2"/>
        <a:buChar char="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07563" indent="-273580" algn="l" defTabSz="914333" rtl="0" eaLnBrk="1" latinLnBrk="0" hangingPunct="1">
        <a:lnSpc>
          <a:spcPct val="103000"/>
        </a:lnSpc>
        <a:spcBef>
          <a:spcPts val="500"/>
        </a:spcBef>
        <a:buFont typeface="Wingdings 3" panose="05040102010807070707" pitchFamily="18" charset="2"/>
        <a:buChar char="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0746" indent="-205185" algn="l" defTabSz="914333" rtl="0" eaLnBrk="1" latinLnBrk="0" hangingPunct="1">
        <a:lnSpc>
          <a:spcPct val="102000"/>
        </a:lnSpc>
        <a:spcBef>
          <a:spcPts val="500"/>
        </a:spcBef>
        <a:buFont typeface="Bosch Office Sans" pitchFamily="2" charset="0"/>
        <a:buChar char="‒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32331" indent="-183586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932331" indent="-183586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932331" indent="-183586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932331" indent="-183586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932331" indent="-183586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932331" indent="-183586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2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32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sch-thermotechnology.us/us/en/commercial/home/" TargetMode="External"/><Relationship Id="rId2" Type="http://schemas.openxmlformats.org/officeDocument/2006/relationships/hyperlink" Target="https://www.bosch-thermotechnology.us/us/en/residential/home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www.bosch-thermotechnology.us/us/en/residential/service/product-warranty-library/" TargetMode="External"/><Relationship Id="rId7" Type="http://schemas.openxmlformats.org/officeDocument/2006/relationships/hyperlink" Target="https://www.bosch-abcpartner.com/Account/Login" TargetMode="External"/><Relationship Id="rId2" Type="http://schemas.openxmlformats.org/officeDocument/2006/relationships/hyperlink" Target="https://www.google.com/url?sa=t&amp;rct=j&amp;q=&amp;esrc=s&amp;source=web&amp;cd=&amp;cad=rja&amp;uact=8&amp;ved=2ahUKEwir-sWupND1AhWMlIkEHTCQAfsQFnoECC4QAQ&amp;url=https%3A%2F%2Fwww.bosch-thermotechnology.us%2Fus%2Fen%2Fcommercial%2Fhome%2F&amp;usg=AOvVaw372udrLK3XI1ma7g-VNorP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boschprohvac.com/" TargetMode="External"/><Relationship Id="rId5" Type="http://schemas.openxmlformats.org/officeDocument/2006/relationships/hyperlink" Target="https://www.bosch-thermotechnology.us/us/en/commercial/service/technical-documentation/warranty-claims/" TargetMode="External"/><Relationship Id="rId4" Type="http://schemas.openxmlformats.org/officeDocument/2006/relationships/hyperlink" Target="https://www.google.com/url?sa=t&amp;rct=j&amp;q=&amp;esrc=s&amp;source=web&amp;cd=&amp;cad=rja&amp;uact=8&amp;ved=2ahUKEwir-sWupND1AhWMlIkEHTCQAfsQFnoECCIQAQ&amp;url=https%3A%2F%2Fwww.bosch-thermotechnology.us%2Fus%2Fen%2Fresidential%2Fhome%2F&amp;usg=AOvVaw2RAeeg-YH9zJhGeT_HuZE1" TargetMode="Externa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bosch-thermotechnology.us/us/en/residential/service/technical-support/serial-number-locator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D82EB9-F888-4EF5-9BD3-4FB532D116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How to Use: Aftermarket Resource Center</a:t>
            </a:r>
          </a:p>
        </p:txBody>
      </p:sp>
    </p:spTree>
    <p:extLst>
      <p:ext uri="{BB962C8B-B14F-4D97-AF65-F5344CB8AC3E}">
        <p14:creationId xmlns:p14="http://schemas.microsoft.com/office/powerpoint/2010/main" val="2219787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8B1BD4-D008-4669-9B0C-81F2A407EB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Aftermarket Resource Center Training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0075D3-0AEC-4EF5-80F2-CB50FEE1C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the Cart Function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0A7BEF-8A55-4F23-A41E-443A1E5F33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9200" y="1081346"/>
            <a:ext cx="5691906" cy="2234254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>
                <a:solidFill>
                  <a:schemeClr val="accent1"/>
                </a:solidFill>
                <a:latin typeface="+mj-lt"/>
              </a:rPr>
              <a:t>Adding Parts to Cart</a:t>
            </a:r>
          </a:p>
          <a:p>
            <a:r>
              <a:rPr lang="en-US" sz="1400" i="1" dirty="0"/>
              <a:t>Option 1</a:t>
            </a:r>
            <a:r>
              <a:rPr lang="en-US" sz="1400" dirty="0"/>
              <a:t>:</a:t>
            </a:r>
            <a:r>
              <a:rPr lang="en-US" sz="1400" i="1" dirty="0"/>
              <a:t> </a:t>
            </a:r>
            <a:r>
              <a:rPr lang="en-US" sz="1400" dirty="0"/>
              <a:t>Click the Cart icon in the row of the desired part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sz="1400" i="1" dirty="0"/>
              <a:t>Option </a:t>
            </a:r>
            <a:r>
              <a:rPr lang="en-US" sz="1400" dirty="0"/>
              <a:t>2: Select the desired parts’ checkbox, select the desired Quantity, and click </a:t>
            </a:r>
            <a:r>
              <a:rPr lang="en-US" sz="1400" i="1" dirty="0"/>
              <a:t>Add selected parts to Cart</a:t>
            </a:r>
            <a:r>
              <a:rPr lang="en-US" sz="1400" dirty="0"/>
              <a:t> at the top of the Spare Parts section</a:t>
            </a:r>
          </a:p>
          <a:p>
            <a:endParaRPr lang="en-US" sz="1400" dirty="0"/>
          </a:p>
          <a:p>
            <a:r>
              <a:rPr lang="en-US" sz="1400" dirty="0"/>
              <a:t>View your cart by clicking the Cart icon at the top right of the screen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59C6E6-C9F7-4C18-BDD7-0552BAEC33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9200" y="3349840"/>
            <a:ext cx="10450800" cy="2278800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>
                <a:solidFill>
                  <a:schemeClr val="accent1"/>
                </a:solidFill>
                <a:latin typeface="+mj-lt"/>
              </a:rPr>
              <a:t>Functions in the Cart:</a:t>
            </a:r>
          </a:p>
          <a:p>
            <a:r>
              <a:rPr lang="en-US" sz="1400" dirty="0"/>
              <a:t>Review your created parts list/quote</a:t>
            </a:r>
          </a:p>
          <a:p>
            <a:r>
              <a:rPr lang="en-US" sz="1400" dirty="0"/>
              <a:t>Remove parts and edit part quantity</a:t>
            </a:r>
          </a:p>
          <a:p>
            <a:r>
              <a:rPr lang="en-US" sz="1400" dirty="0"/>
              <a:t>Filter your list</a:t>
            </a:r>
          </a:p>
          <a:p>
            <a:r>
              <a:rPr lang="en-US" sz="1400" dirty="0"/>
              <a:t>Print your parts list/quote</a:t>
            </a:r>
          </a:p>
          <a:p>
            <a:r>
              <a:rPr lang="en-US" sz="1400" i="1" dirty="0"/>
              <a:t>View part details?</a:t>
            </a:r>
          </a:p>
          <a:p>
            <a:r>
              <a:rPr lang="en-US" sz="1400" b="1" dirty="0"/>
              <a:t>NOTE: Users cannot currently make purchases on the site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3C57A-DE84-48B5-AC73-845E28AA9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10</a:t>
            </a:fld>
            <a:endParaRPr lang="en-US" noProof="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7FC28E-3B4B-4CEB-AE73-89D51C80D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106" y="568539"/>
            <a:ext cx="2761575" cy="11485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AB7BE6-D70D-4B84-B6BB-31B9E84AE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7735" y="1883537"/>
            <a:ext cx="2738603" cy="15719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F98E49-BDE3-4D1D-B286-9FE4349C67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3674" y="3825405"/>
            <a:ext cx="4868121" cy="16574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69A369-1C9A-4D6F-993A-080236FFFC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2559" y="2841822"/>
            <a:ext cx="655783" cy="48696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89DCB2F-2F08-4117-B9EB-6267A8C4100F}"/>
              </a:ext>
            </a:extLst>
          </p:cNvPr>
          <p:cNvCxnSpPr/>
          <p:nvPr/>
        </p:nvCxnSpPr>
        <p:spPr>
          <a:xfrm>
            <a:off x="5098473" y="1425600"/>
            <a:ext cx="76661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43FEBEF-03CB-4A4B-AA3F-BD37457D8DDE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5951106" y="2198473"/>
            <a:ext cx="200417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50D3863-CADE-4D76-A2AF-4934D165A036}"/>
              </a:ext>
            </a:extLst>
          </p:cNvPr>
          <p:cNvCxnSpPr>
            <a:cxnSpLocks/>
          </p:cNvCxnSpPr>
          <p:nvPr/>
        </p:nvCxnSpPr>
        <p:spPr>
          <a:xfrm>
            <a:off x="5951106" y="3085305"/>
            <a:ext cx="71258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36789B2-4FA2-42C0-9F62-20A7D16362CE}"/>
              </a:ext>
            </a:extLst>
          </p:cNvPr>
          <p:cNvCxnSpPr>
            <a:cxnSpLocks/>
          </p:cNvCxnSpPr>
          <p:nvPr/>
        </p:nvCxnSpPr>
        <p:spPr>
          <a:xfrm>
            <a:off x="7110450" y="3455515"/>
            <a:ext cx="0" cy="30401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43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10B11-3A20-4057-AD35-0B80D7E7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Tool Functions &amp; Tips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8FE3CF-6B90-4AD9-8F9D-14D702FD8D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Aftermarket Resource Center Training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5EB17-E3E9-4EEC-9A3A-11E6F53F4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11</a:t>
            </a:fld>
            <a:endParaRPr lang="en-US" noProof="1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E52D9C-72A8-4A0B-B180-5E092098B56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8763" y="1119448"/>
            <a:ext cx="9173412" cy="4344728"/>
          </a:xfrm>
          <a:noFill/>
        </p:spPr>
        <p:txBody>
          <a:bodyPr numCol="2"/>
          <a:lstStyle/>
          <a:p>
            <a:r>
              <a:rPr lang="en-US" sz="1200" dirty="0"/>
              <a:t>Find the product you’re looking for along with relating information: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Clicking on the Part Number will take you to the Spare Parts list, price, and availability for that part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Adjust the number of results that display per page by selecting the desired about in the “Show Records” drop-down option</a:t>
            </a:r>
          </a:p>
          <a:p>
            <a:pPr lvl="1"/>
            <a:endParaRPr lang="en-US" sz="1100" dirty="0">
              <a:highlight>
                <a:srgbClr val="FFFF00"/>
              </a:highlight>
            </a:endParaRPr>
          </a:p>
          <a:p>
            <a:pPr marL="233983" lvl="1" indent="0">
              <a:buNone/>
            </a:pPr>
            <a:endParaRPr lang="en-US" sz="1100" dirty="0">
              <a:highlight>
                <a:srgbClr val="FFFF00"/>
              </a:highlight>
            </a:endParaRPr>
          </a:p>
          <a:p>
            <a:pPr lvl="1"/>
            <a:endParaRPr lang="en-US" sz="1100" dirty="0">
              <a:highlight>
                <a:srgbClr val="FFFF00"/>
              </a:highligh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4FD121-A334-41D4-876D-F81EC4E05E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539948"/>
            <a:ext cx="10049254" cy="65444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2D17BE1-E7AE-4B4F-B2BA-3E2EA90F2DE0}"/>
              </a:ext>
            </a:extLst>
          </p:cNvPr>
          <p:cNvCxnSpPr>
            <a:cxnSpLocks/>
          </p:cNvCxnSpPr>
          <p:nvPr/>
        </p:nvCxnSpPr>
        <p:spPr>
          <a:xfrm>
            <a:off x="2926079" y="3190999"/>
            <a:ext cx="1621537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628B3BE1-9DD8-42E9-849F-81D6987B3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450" y="2964589"/>
            <a:ext cx="1189428" cy="6544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D90EAE8-3689-4CBB-BA62-C7C98F684A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5469" y="2522565"/>
            <a:ext cx="6122778" cy="15128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04EB43C-3D22-4E48-92ED-AE07D2D4B1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5627" y="4541772"/>
            <a:ext cx="1189835" cy="108686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1417D4F-3A69-4406-809E-D8B0B0CD4464}"/>
              </a:ext>
            </a:extLst>
          </p:cNvPr>
          <p:cNvCxnSpPr>
            <a:cxnSpLocks/>
          </p:cNvCxnSpPr>
          <p:nvPr/>
        </p:nvCxnSpPr>
        <p:spPr>
          <a:xfrm flipV="1">
            <a:off x="7381702" y="3490548"/>
            <a:ext cx="2998123" cy="17243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21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EE7BDB-818B-423D-87A3-BA7D5A7DFB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Aftermarket Resource Center Training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59996C-DDF7-435F-82E1-9A3A5665B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to Self-Help Options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B29C79-9F0D-4E2A-9EA5-6A3BDA6861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9200" y="1295999"/>
            <a:ext cx="10450800" cy="2468347"/>
          </a:xfrm>
        </p:spPr>
        <p:txBody>
          <a:bodyPr/>
          <a:lstStyle/>
          <a:p>
            <a:r>
              <a:rPr lang="en-US" dirty="0"/>
              <a:t>Frequently Asked Questions link on the tool Homepage and within the tool</a:t>
            </a:r>
          </a:p>
          <a:p>
            <a:r>
              <a:rPr lang="en-US" dirty="0">
                <a:hlinkClick r:id="rId2"/>
              </a:rPr>
              <a:t>Residential Website</a:t>
            </a:r>
            <a:endParaRPr lang="en-US" dirty="0"/>
          </a:p>
          <a:p>
            <a:r>
              <a:rPr lang="en-US" dirty="0">
                <a:hlinkClick r:id="rId3"/>
              </a:rPr>
              <a:t>Commercial Website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6DDB25-0509-4000-9CD1-888BF27C8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12</a:t>
            </a:fld>
            <a:endParaRPr lang="en-US" noProof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FD6AC1-C204-41F3-A07E-5AC3BD8EC5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5450" y="2031265"/>
            <a:ext cx="5338910" cy="31232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22665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1FBA08-AF1A-4170-90B2-6E42DDB89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2</a:t>
            </a:fld>
            <a:endParaRPr lang="en-US" noProof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4F226-D28F-4A5A-B342-32AE654C66AD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How to get to the Website</a:t>
            </a:r>
            <a:endParaRPr lang="en-US" dirty="0"/>
          </a:p>
          <a:p>
            <a:r>
              <a:rPr lang="en-US" dirty="0">
                <a:hlinkClick r:id="rId3" action="ppaction://hlinksldjump"/>
              </a:rPr>
              <a:t>What products can be looked up</a:t>
            </a:r>
            <a:endParaRPr lang="en-US" dirty="0"/>
          </a:p>
          <a:p>
            <a:r>
              <a:rPr lang="en-US" dirty="0">
                <a:hlinkClick r:id="rId4" action="ppaction://hlinksldjump"/>
              </a:rPr>
              <a:t>How to look up by Equipment</a:t>
            </a:r>
            <a:endParaRPr lang="en-US" dirty="0"/>
          </a:p>
          <a:p>
            <a:r>
              <a:rPr lang="en-US" dirty="0">
                <a:hlinkClick r:id="rId5" action="ppaction://hlinksldjump"/>
              </a:rPr>
              <a:t>How to look up by Material Number</a:t>
            </a:r>
            <a:endParaRPr lang="en-US" dirty="0"/>
          </a:p>
          <a:p>
            <a:r>
              <a:rPr lang="en-US" dirty="0">
                <a:hlinkClick r:id="rId6" action="ppaction://hlinksldjump"/>
              </a:rPr>
              <a:t>How to look up Warranty Status using Serial Number</a:t>
            </a:r>
            <a:endParaRPr lang="en-US" dirty="0"/>
          </a:p>
          <a:p>
            <a:r>
              <a:rPr lang="en-US" dirty="0">
                <a:hlinkClick r:id="rId7" action="ppaction://hlinksldjump"/>
              </a:rPr>
              <a:t>How to look up using Model Number</a:t>
            </a:r>
            <a:endParaRPr lang="en-US" dirty="0"/>
          </a:p>
          <a:p>
            <a:r>
              <a:rPr lang="en-US" dirty="0">
                <a:hlinkClick r:id="rId8" action="ppaction://hlinksldjump"/>
              </a:rPr>
              <a:t>How to look up Parts and P&amp;A for Water Source Heat Pumps (WSHP)</a:t>
            </a:r>
            <a:endParaRPr lang="en-US" dirty="0"/>
          </a:p>
          <a:p>
            <a:r>
              <a:rPr lang="en-US" dirty="0">
                <a:hlinkClick r:id="rId9" action="ppaction://hlinksldjump"/>
              </a:rPr>
              <a:t>How to use the Cart function</a:t>
            </a:r>
            <a:endParaRPr lang="en-US" dirty="0"/>
          </a:p>
          <a:p>
            <a:r>
              <a:rPr lang="en-US" dirty="0">
                <a:hlinkClick r:id="rId10" action="ppaction://hlinksldjump"/>
              </a:rPr>
              <a:t>General Tool Functions &amp; Tips</a:t>
            </a:r>
            <a:endParaRPr lang="en-US" dirty="0"/>
          </a:p>
          <a:p>
            <a:r>
              <a:rPr lang="en-US" dirty="0">
                <a:hlinkClick r:id="rId11" action="ppaction://hlinksldjump"/>
              </a:rPr>
              <a:t>How to get to Self-Help Options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775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3D1D5-AD75-4A51-92E2-34538DB422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Aftermarket Resource Center Training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7A3DF0-49E5-493D-9143-936253F15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to the Website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C053B7-CF0F-43BA-983A-B354D32A56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9200" y="1295999"/>
            <a:ext cx="5010030" cy="4226613"/>
          </a:xfrm>
        </p:spPr>
        <p:txBody>
          <a:bodyPr numCol="1"/>
          <a:lstStyle/>
          <a:p>
            <a:r>
              <a:rPr lang="en-US" dirty="0">
                <a:hlinkClick r:id="rId2"/>
              </a:rPr>
              <a:t>Commercial &amp; Industrial Website</a:t>
            </a:r>
            <a:endParaRPr lang="en-US" dirty="0"/>
          </a:p>
          <a:p>
            <a:pPr lvl="1"/>
            <a:r>
              <a:rPr lang="en-US" dirty="0"/>
              <a:t>Home page tile: Aftermarket Resource Center </a:t>
            </a:r>
          </a:p>
          <a:p>
            <a:pPr lvl="1"/>
            <a:r>
              <a:rPr lang="en-US" dirty="0"/>
              <a:t>Service tab: </a:t>
            </a:r>
            <a:endParaRPr lang="en-US" dirty="0">
              <a:highlight>
                <a:srgbClr val="FFFF00"/>
              </a:highlight>
            </a:endParaRPr>
          </a:p>
          <a:p>
            <a:pPr lvl="2"/>
            <a:r>
              <a:rPr lang="en-US" dirty="0"/>
              <a:t>Warranty &amp; Claims</a:t>
            </a:r>
          </a:p>
          <a:p>
            <a:pPr lvl="2"/>
            <a:r>
              <a:rPr lang="en-US" dirty="0"/>
              <a:t>Spare Parts Finder</a:t>
            </a:r>
          </a:p>
          <a:p>
            <a:pPr lvl="2"/>
            <a:r>
              <a:rPr lang="en-US" dirty="0">
                <a:hlinkClick r:id="rId3"/>
              </a:rPr>
              <a:t>Product Warranty Library</a:t>
            </a:r>
            <a:endParaRPr lang="en-US" dirty="0"/>
          </a:p>
          <a:p>
            <a:pPr lvl="3"/>
            <a:r>
              <a:rPr lang="en-US" dirty="0"/>
              <a:t>Warranty At-A-Glance tile</a:t>
            </a:r>
          </a:p>
          <a:p>
            <a:r>
              <a:rPr lang="en-US" dirty="0">
                <a:hlinkClick r:id="rId4"/>
              </a:rPr>
              <a:t>Residential Website</a:t>
            </a:r>
            <a:endParaRPr lang="en-US" dirty="0"/>
          </a:p>
          <a:p>
            <a:pPr lvl="1"/>
            <a:r>
              <a:rPr lang="en-US" dirty="0"/>
              <a:t>Home page tile: Aftermarket Resource Center </a:t>
            </a:r>
          </a:p>
          <a:p>
            <a:pPr lvl="1"/>
            <a:r>
              <a:rPr lang="en-US" dirty="0"/>
              <a:t>Service tab: </a:t>
            </a:r>
          </a:p>
          <a:p>
            <a:pPr lvl="2"/>
            <a:r>
              <a:rPr lang="en-US" dirty="0"/>
              <a:t>Warranty At-A-Glance</a:t>
            </a:r>
          </a:p>
          <a:p>
            <a:pPr lvl="2"/>
            <a:r>
              <a:rPr lang="en-US" dirty="0"/>
              <a:t>Spare Parts Finder</a:t>
            </a:r>
          </a:p>
          <a:p>
            <a:pPr lvl="2"/>
            <a:r>
              <a:rPr lang="en-US" dirty="0"/>
              <a:t>Technical Documentation</a:t>
            </a:r>
          </a:p>
          <a:p>
            <a:pPr lvl="3"/>
            <a:r>
              <a:rPr lang="en-US" dirty="0">
                <a:hlinkClick r:id="rId5"/>
              </a:rPr>
              <a:t>Warranty &amp; Claims</a:t>
            </a:r>
            <a:endParaRPr lang="en-US" dirty="0"/>
          </a:p>
          <a:p>
            <a:endParaRPr lang="en-US" dirty="0">
              <a:hlinkClick r:id="rId6"/>
            </a:endParaRPr>
          </a:p>
          <a:p>
            <a:endParaRPr lang="en-US" dirty="0">
              <a:hlinkClick r:id="rId6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8CD2969-D9B8-436B-85E2-FB1E4EAF1B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65891" y="1295999"/>
            <a:ext cx="5347709" cy="4168800"/>
          </a:xfrm>
        </p:spPr>
        <p:txBody>
          <a:bodyPr/>
          <a:lstStyle/>
          <a:p>
            <a:r>
              <a:rPr lang="en-US" dirty="0" err="1">
                <a:hlinkClick r:id="rId6"/>
              </a:rPr>
              <a:t>BoschProHVAC</a:t>
            </a:r>
            <a:r>
              <a:rPr lang="en-US" dirty="0">
                <a:hlinkClick r:id="rId6"/>
              </a:rPr>
              <a:t> Website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hlinkClick r:id="rId7"/>
              </a:rPr>
              <a:t>ABC Website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0359F7-1F1D-4D0B-B6E4-0811665B4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3</a:t>
            </a:fld>
            <a:endParaRPr lang="en-US" noProof="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EF31B2-DE94-4C6E-8CD3-FE3309F12D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3734" y="3742218"/>
            <a:ext cx="3798277" cy="22966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9F7C46-94F7-40E5-9B10-A7466E9D53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03734" y="1601271"/>
            <a:ext cx="3212298" cy="17695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21900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18383-156F-45A2-B10D-DCD365C24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products can be looked 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39731-4116-4134-99C2-2C09FA9801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Aftermarket Resource Center Training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F83AB2-43A5-4FC8-9874-4B894508F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4</a:t>
            </a:fld>
            <a:endParaRPr lang="en-US" noProof="1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D02F349-7D0C-407B-B68E-29184B60523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Tankless</a:t>
            </a:r>
          </a:p>
          <a:p>
            <a:r>
              <a:rPr lang="en-US" dirty="0"/>
              <a:t>Boiler</a:t>
            </a:r>
          </a:p>
          <a:p>
            <a:r>
              <a:rPr lang="en-US" dirty="0"/>
              <a:t>Indirect Tank</a:t>
            </a:r>
          </a:p>
          <a:p>
            <a:r>
              <a:rPr lang="en-US" dirty="0"/>
              <a:t>Controls</a:t>
            </a:r>
          </a:p>
          <a:p>
            <a:r>
              <a:rPr lang="en-US" dirty="0"/>
              <a:t>Radiators</a:t>
            </a:r>
          </a:p>
          <a:p>
            <a:r>
              <a:rPr lang="en-US" dirty="0"/>
              <a:t>IDS</a:t>
            </a:r>
          </a:p>
          <a:p>
            <a:r>
              <a:rPr lang="en-US" dirty="0" err="1"/>
              <a:t>Minisplits</a:t>
            </a:r>
            <a:endParaRPr lang="en-US" dirty="0"/>
          </a:p>
          <a:p>
            <a:r>
              <a:rPr lang="en-US" dirty="0"/>
              <a:t>Furnace</a:t>
            </a:r>
          </a:p>
          <a:p>
            <a:r>
              <a:rPr lang="en-US" dirty="0"/>
              <a:t>Cased Coils</a:t>
            </a:r>
          </a:p>
          <a:p>
            <a:r>
              <a:rPr lang="en-US" dirty="0"/>
              <a:t>Water Source Heat Pumps (WSHP)</a:t>
            </a:r>
          </a:p>
        </p:txBody>
      </p:sp>
    </p:spTree>
    <p:extLst>
      <p:ext uri="{BB962C8B-B14F-4D97-AF65-F5344CB8AC3E}">
        <p14:creationId xmlns:p14="http://schemas.microsoft.com/office/powerpoint/2010/main" val="2999964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CABA61-01FB-4A90-9A36-620228E7F7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Aftermarket Resource Center Training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8123C1-E554-4465-A786-95FD2D1F5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look up by Equipment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230104-33CE-4720-BE82-4FA371A07B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9200" y="1296000"/>
            <a:ext cx="6096625" cy="4332640"/>
          </a:xfrm>
        </p:spPr>
        <p:txBody>
          <a:bodyPr/>
          <a:lstStyle/>
          <a:p>
            <a:r>
              <a:rPr lang="en-US" dirty="0"/>
              <a:t>Select </a:t>
            </a:r>
            <a:r>
              <a:rPr lang="en-US" i="1" dirty="0"/>
              <a:t>Search Equipment </a:t>
            </a:r>
            <a:r>
              <a:rPr lang="en-US" dirty="0"/>
              <a:t>Mode</a:t>
            </a:r>
          </a:p>
          <a:p>
            <a:pPr marL="0" indent="0">
              <a:buNone/>
            </a:pPr>
            <a:endParaRPr lang="en-US" i="1" dirty="0"/>
          </a:p>
          <a:p>
            <a:r>
              <a:rPr lang="en-US" i="1" dirty="0"/>
              <a:t>Option 1</a:t>
            </a:r>
            <a:r>
              <a:rPr lang="en-US" dirty="0"/>
              <a:t>: Select the appropriate product in the Series drop-down and then click the Search button.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i="1" dirty="0"/>
              <a:t>Option 2</a:t>
            </a:r>
            <a:r>
              <a:rPr lang="en-US" dirty="0"/>
              <a:t>: Type key words into the Search box. As you type, drop-down options may populate for specific products–you may select one or keep your typed keyword. Then click the Search button.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You can look up equipment by performing Option 1 and/or Option 2.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BA1E66-97D0-4358-A7F2-534E57DAE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5</a:t>
            </a:fld>
            <a:endParaRPr lang="en-US" noProof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99B407-7AB1-4A83-90E9-CF089E5A94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582" y="1300800"/>
            <a:ext cx="3898873" cy="16806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17BC48-BC67-4F7F-BA20-4EC3CEF3F87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582" y="3147706"/>
            <a:ext cx="3965172" cy="1763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81433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5F7297-2D6B-4BE4-B9D7-2A24015E91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Aftermarket Resource Center Training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8D3954-877F-4F35-9DF0-2F356D11F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look up by Material Number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1B7948-92B2-474B-A801-5ED58A0B347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Select the </a:t>
            </a:r>
            <a:r>
              <a:rPr lang="en-US" i="1" dirty="0"/>
              <a:t>Material Number</a:t>
            </a:r>
            <a:r>
              <a:rPr lang="en-US" dirty="0"/>
              <a:t> Mode</a:t>
            </a:r>
            <a:endParaRPr lang="en-US" i="1" dirty="0"/>
          </a:p>
          <a:p>
            <a:r>
              <a:rPr lang="en-US" dirty="0"/>
              <a:t>Enter your Material Number (also known as Part Number) </a:t>
            </a:r>
          </a:p>
          <a:p>
            <a:r>
              <a:rPr lang="en-US" dirty="0"/>
              <a:t>Click </a:t>
            </a:r>
            <a:r>
              <a:rPr lang="en-US" i="1" dirty="0"/>
              <a:t>Search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6B09A8-ECA7-4345-91F2-3ACF59BE0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6</a:t>
            </a:fld>
            <a:endParaRPr lang="en-US" noProof="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64B808-BB7F-45DF-AAB0-4672FCCF7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812" y="1970527"/>
            <a:ext cx="4941131" cy="14442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84771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476935-77AC-46A4-9C7E-A12BC77C3A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Aftermarket Resource Center Training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AEBDAC-2412-448F-98CF-BF9348093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look up Warranty Status by using Serial Number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4C5B51-A5EF-494A-8EBE-0DF67175BBC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Select </a:t>
            </a:r>
            <a:r>
              <a:rPr lang="en-US" i="1" dirty="0"/>
              <a:t>Serial Number</a:t>
            </a:r>
            <a:r>
              <a:rPr lang="en-US" dirty="0"/>
              <a:t> Mode</a:t>
            </a:r>
            <a:endParaRPr lang="en-US" i="1" dirty="0"/>
          </a:p>
          <a:p>
            <a:r>
              <a:rPr lang="en-US" dirty="0"/>
              <a:t>Enter your full Serial Number (including dashes)</a:t>
            </a:r>
          </a:p>
          <a:p>
            <a:r>
              <a:rPr lang="en-US" dirty="0"/>
              <a:t>Click </a:t>
            </a:r>
            <a:r>
              <a:rPr lang="en-US" i="1" dirty="0"/>
              <a:t>Search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774B7B-A4C5-437D-8897-4C133DFD9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7</a:t>
            </a:fld>
            <a:endParaRPr lang="en-US" noProof="1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23B9D73-89E8-406D-B7C5-CD454CBD16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9199" y="2351314"/>
            <a:ext cx="4678561" cy="3486779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  <a:latin typeface="+mj-lt"/>
              </a:rPr>
              <a:t>Functions of this lookup &amp; Tips:</a:t>
            </a:r>
          </a:p>
          <a:p>
            <a:r>
              <a:rPr lang="en-US" dirty="0"/>
              <a:t>Looking up by Serial Number is the best way to get the most accurate warranty terms</a:t>
            </a:r>
          </a:p>
          <a:p>
            <a:r>
              <a:rPr lang="en-US" dirty="0"/>
              <a:t>This search will display specific warranty terms and a Spare Parts list</a:t>
            </a:r>
          </a:p>
          <a:p>
            <a:r>
              <a:rPr lang="en-US" b="1" dirty="0"/>
              <a:t>Tip</a:t>
            </a:r>
            <a:r>
              <a:rPr lang="en-US" dirty="0"/>
              <a:t>: Bookmark the Warranty At-A-Glance tool for convenient warranty look-up taking you directly to the Serial Number search</a:t>
            </a:r>
          </a:p>
          <a:p>
            <a:r>
              <a:rPr lang="en-US" dirty="0">
                <a:hlinkClick r:id="rId2"/>
              </a:rPr>
              <a:t>Serial Number Locator</a:t>
            </a:r>
            <a:endParaRPr lang="en-US" dirty="0"/>
          </a:p>
          <a:p>
            <a:pPr lvl="1"/>
            <a:endParaRPr lang="en-US" dirty="0">
              <a:highlight>
                <a:srgbClr val="FFFF00"/>
              </a:highlight>
            </a:endParaRP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0E7D67-6FA1-43F2-8C13-3B426CCCF3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619" y="1110343"/>
            <a:ext cx="4827074" cy="1421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EB25DD-1153-4CC3-8A54-EDCD0550D7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4254" y="2531742"/>
            <a:ext cx="4827074" cy="34659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023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CC7E29-26B7-41BC-B821-B18F9BE4A0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Aftermarket Resource Center Training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FAACC1-329E-4B77-B973-6D07DBE8D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look up using Model Number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1D069C-A375-47FC-89BE-D340413FB2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Select the </a:t>
            </a:r>
            <a:r>
              <a:rPr lang="en-US" i="1" dirty="0"/>
              <a:t>Search Equipment </a:t>
            </a:r>
            <a:r>
              <a:rPr lang="en-US" dirty="0"/>
              <a:t>Mode.</a:t>
            </a:r>
          </a:p>
          <a:p>
            <a:r>
              <a:rPr lang="en-US" dirty="0"/>
              <a:t>Enter your Model Number into the </a:t>
            </a:r>
            <a:r>
              <a:rPr lang="en-US" i="1" dirty="0"/>
              <a:t>Search</a:t>
            </a:r>
            <a:r>
              <a:rPr lang="en-US" dirty="0"/>
              <a:t> box</a:t>
            </a:r>
          </a:p>
          <a:p>
            <a:r>
              <a:rPr lang="en-US" dirty="0"/>
              <a:t>Click </a:t>
            </a:r>
            <a:r>
              <a:rPr lang="en-US" i="1" dirty="0"/>
              <a:t>Search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5DE3E-85FA-46EB-93D4-AA140D60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8</a:t>
            </a:fld>
            <a:endParaRPr lang="en-US" noProof="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CF957F-E90E-4112-9BFF-A6D878327AB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041" y="2571193"/>
            <a:ext cx="6813117" cy="23034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99271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8546B1-BC80-44D7-BA07-E0C449DFB1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Aftermarket Resource Center Training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925267-BB69-4773-BA08-765854E7E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look up Parts and P&amp;A for Water Source Heat Pumps (WSHP)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E7D6D4-8A61-4F7D-80A5-C3D4379A98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9200" y="1647185"/>
            <a:ext cx="10450800" cy="1799290"/>
          </a:xfrm>
        </p:spPr>
        <p:txBody>
          <a:bodyPr/>
          <a:lstStyle/>
          <a:p>
            <a:r>
              <a:rPr lang="en-US" dirty="0"/>
              <a:t>Select the </a:t>
            </a:r>
            <a:r>
              <a:rPr lang="en-US" i="1" dirty="0"/>
              <a:t>Water Source Heat Pump</a:t>
            </a:r>
            <a:r>
              <a:rPr lang="en-US" dirty="0"/>
              <a:t> Mode</a:t>
            </a:r>
          </a:p>
          <a:p>
            <a:r>
              <a:rPr lang="en-US" dirty="0"/>
              <a:t>Enter your Model Number *</a:t>
            </a:r>
          </a:p>
          <a:p>
            <a:r>
              <a:rPr lang="en-US" dirty="0"/>
              <a:t>Select the Manufacturing Date **</a:t>
            </a:r>
          </a:p>
          <a:p>
            <a:r>
              <a:rPr lang="en-US" dirty="0"/>
              <a:t>Click </a:t>
            </a:r>
            <a:r>
              <a:rPr lang="en-US" i="1" dirty="0"/>
              <a:t>Search</a:t>
            </a:r>
            <a:endParaRPr lang="en-US" dirty="0"/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C3809C7-217D-4C43-9688-5B0577E83C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9200" y="3445201"/>
            <a:ext cx="10450800" cy="2077412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/>
              <a:t>* Model number search should only be used when a Serial Number is not available. A minimum of the first 15 digits of the </a:t>
            </a:r>
            <a:r>
              <a:rPr lang="en-US" sz="1400" dirty="0" err="1"/>
              <a:t>codestring</a:t>
            </a:r>
            <a:r>
              <a:rPr lang="en-US" sz="1400" dirty="0"/>
              <a:t> are recommended, dashes included and add an asterisk at the end. For example: SM036-1VTC*. An asterisk is only needed when the full 40-digit Model Number is not provided. Question marks can be used as wild characters when searching. When a more specific search is needed, such as getting all spare parts for vertical LV units, you can perform a search as follows: LV???-?VTC*. You can use a ? wild character on any digit of the </a:t>
            </a:r>
            <a:r>
              <a:rPr lang="en-US" sz="1400" dirty="0" err="1"/>
              <a:t>codestring</a:t>
            </a:r>
            <a:r>
              <a:rPr lang="en-US" sz="1400" dirty="0"/>
              <a:t>.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** Manufacturing date is the date of when the unit was produced. If a unit was built differently after given date, results will not show components used prior to that date.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DE379B-C818-48F1-B499-0F525ACD8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9</a:t>
            </a:fld>
            <a:endParaRPr lang="en-US" noProof="1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CC861E-B103-4C9F-9C5A-EB89D1956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032" y="1296000"/>
            <a:ext cx="4342043" cy="153881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401310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G1_D2_169.PNG" val="image1.png"/>
  <p:tag name="RIGHT_D2.PNG" val="image3.png"/>
  <p:tag name="BG2_D2_169.PNG" val="image4.png"/>
  <p:tag name="SWITCH_BG1_D2_169.JPG" val="image5.png"/>
  <p:tag name="BOTTOM_D2_169.PNG" val="image6.png"/>
  <p:tag name="LOGO2_D2.PNG" val="image7.png"/>
  <p:tag name="BG3_D2_169.PNG" val="image9.png"/>
  <p:tag name="SWITCH_BG2_D2_169.JPG" val="image8.png"/>
  <p:tag name="LOGO1_D2.PNG" val="image2.png"/>
  <p:tag name="MLTEMPLATEVERSION" val="1.0"/>
  <p:tag name="SAXMLTEMPLATE" val="presentation_169"/>
  <p:tag name="SAXMLCOMPANYNAME" val="bosch"/>
  <p:tag name="SAXCONVERSION" val="1"/>
</p:tagLst>
</file>

<file path=ppt/theme/theme1.xml><?xml version="1.0" encoding="utf-8"?>
<a:theme xmlns:a="http://schemas.openxmlformats.org/drawingml/2006/main" name="Bosch NG">
  <a:themeElements>
    <a:clrScheme name="Bosch Blau">
      <a:dk1>
        <a:sysClr val="windowText" lastClr="000000"/>
      </a:dk1>
      <a:lt1>
        <a:sysClr val="window" lastClr="FFFFFF"/>
      </a:lt1>
      <a:dk2>
        <a:srgbClr val="424C58"/>
      </a:dk2>
      <a:lt2>
        <a:srgbClr val="B2B3B5"/>
      </a:lt2>
      <a:accent1>
        <a:srgbClr val="007BC0"/>
      </a:accent1>
      <a:accent2>
        <a:srgbClr val="004975"/>
      </a:accent2>
      <a:accent3>
        <a:srgbClr val="007BC0"/>
      </a:accent3>
      <a:accent4>
        <a:srgbClr val="004975"/>
      </a:accent4>
      <a:accent5>
        <a:srgbClr val="007BC0"/>
      </a:accent5>
      <a:accent6>
        <a:srgbClr val="004975"/>
      </a:accent6>
      <a:hlink>
        <a:srgbClr val="738CB4"/>
      </a:hlink>
      <a:folHlink>
        <a:srgbClr val="B0BBD0"/>
      </a:folHlink>
    </a:clrScheme>
    <a:fontScheme name="Bosch">
      <a:majorFont>
        <a:latin typeface="Bosch Office Sans"/>
        <a:ea typeface=""/>
        <a:cs typeface=""/>
      </a:majorFont>
      <a:minorFont>
        <a:latin typeface="Bosch Offic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25" cap="flat" cmpd="sng" algn="ctr">
          <a:solidFill>
            <a:srgbClr val="3F136C"/>
          </a:solidFill>
          <a:prstDash val="solid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Bosch Office Sans"/>
            <a:ea typeface="+mn-ea"/>
            <a:cs typeface="+mn-cs"/>
          </a:defRPr>
        </a:defPPr>
      </a:lstStyle>
    </a:spDef>
    <a:txDef>
      <a:spPr>
        <a:noFill/>
      </a:spPr>
      <a:bodyPr wrap="square" lIns="0" tIns="0" rIns="0" bIns="0" rtlCol="0">
        <a:noAutofit/>
      </a:bodyPr>
      <a:lstStyle>
        <a:defPPr marR="0" algn="l" defTabSz="914400" eaLnBrk="1" fontAlgn="auto" latinLnBrk="0" hangingPunct="1">
          <a:spcBef>
            <a:spcPts val="50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smtClean="0">
            <a:ln>
              <a:noFill/>
            </a:ln>
            <a:solidFill>
              <a:srgbClr val="000000"/>
            </a:solidFill>
            <a:effectLst/>
            <a:uLnTx/>
            <a:uFillTx/>
          </a:defRPr>
        </a:defPPr>
      </a:lstStyle>
    </a:txDef>
  </a:objectDefaults>
  <a:extraClrSchemeLst/>
  <a:custClrLst>
    <a:custClr name="Bosch Red 50">
      <a:srgbClr val="ED0007"/>
    </a:custClr>
    <a:custClr name="Bosch Purple 40">
      <a:srgbClr val="9E2896"/>
    </a:custClr>
    <a:custClr name="Bosch Purple 20">
      <a:srgbClr val="551151"/>
    </a:custClr>
    <a:custClr name="Bosch Blue 50">
      <a:srgbClr val="007BC0"/>
    </a:custClr>
    <a:custClr name="Bosch Blue 30">
      <a:srgbClr val="004975"/>
    </a:custClr>
    <a:custClr name="Bosch Turquoise 50">
      <a:srgbClr val="18837E"/>
    </a:custClr>
    <a:custClr name="Bosch Turquoise 30">
      <a:srgbClr val="0A4F4B"/>
    </a:custClr>
    <a:custClr name="Bosch Green 50">
      <a:srgbClr val="00884A"/>
    </a:custClr>
    <a:custClr name="Bosch Green 30">
      <a:srgbClr val="00512A"/>
    </a:custClr>
    <a:custClr name="Bosch Gray 50">
      <a:srgbClr val="71767C"/>
    </a:custClr>
  </a:custClrLst>
  <a:extLst>
    <a:ext uri="{05A4C25C-085E-4340-85A3-A5531E510DB2}">
      <thm15:themeFamily xmlns:thm15="http://schemas.microsoft.com/office/thememl/2012/main" name="template1.potx" id="{52779E17-DA50-4443-9CCA-C57129DBFB53}" vid="{CBD1DA7C-47F9-4AE4-B1E4-E762B597D2F3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sax_Colors>
  <Line size="7">
    <Color val="9e2896" tooltip="Bosch Purple 40"/>
    <Color val="551151" tooltip="Bosch Purple 20"/>
  </Line>
  <Line size="7">
    <Color val="007bc0" tooltip="Bosch Blue 50"/>
    <Color val="004975" tooltip="Bosch Blue 30"/>
  </Line>
  <Line size="7">
    <Color val="18837e" tooltip="Bosch Turquoise 50"/>
    <Color val="0a4f4b" tooltip="Bosch Turquoise 30"/>
  </Line>
  <Line size="7">
    <Color val="00884a" tooltip="Bosch Green 50"/>
    <Color val="00512a" tooltip="Bosch Green 30"/>
  </Line>
</sax_Colors>
</file>

<file path=customXml/item2.xml><?xml version="1.0" encoding="utf-8"?>
<saxML>
  <saxMLTemplate>presentation_169</saxMLTemplate>
  <Variablen>
    <Variable>
      <Name>attachmentremark</Name>
      <OrgInhalt/>
      <Wert/>
      <Platzhalter>False</Platzhalter>
      <DocDatenDialog>True</DocDatenDialog>
      <Label>Attachment</Label>
      <FrageVar>False</FrageVar>
      <Prefix/>
      <Suffix/>
      <WegfallVar/>
      <MussFeld>False</MussFeld>
      <InDokument>True</InDokument>
      <Sektion>Rectangle7</Sektion>
      <Reihenfolge>0</Reihenfolge>
    </Variable>
    <Variable>
      <Name>departmentshort</Name>
      <OrgInhalt>TT/SOP-NA</OrgInhalt>
      <Wert>TT/SOP-NA</Wert>
      <Platzhalter>False</Platzhalter>
      <DocDatenDialog>True</DocDatenDialog>
      <Label>Authoring</Label>
      <FrageVar>False</FrageVar>
      <Prefix/>
      <Suffix/>
      <WegfallVar/>
      <MussFeld>False</MussFeld>
      <Trenner>
        <VariableVor>confidentiality</VariableVor>
        <VariableVor>businessunit</VariableVor>
        <Zwischen> | </Zwischen>
        <VariableNach>departmentshort</VariableNach>
      </Trenner>
      <InDokument>True</InDokument>
      <Sektion>Bosch_footer_1</Sektion>
      <Reihenfolge/>
    </Variable>
    <Variable>
      <Name>confidentiality</Name>
      <OrgInhalt>Internal</OrgInhalt>
      <Wert/>
      <Platzhalter>False</Platzhalter>
      <DocDatenDialog>True</DocDatenDialog>
      <Label>Notation of confidentiality</Label>
      <FrageVar>False</FrageVar>
      <Prefix/>
      <Suffix/>
      <WegfallVar/>
      <ComboBox>
        <Option>Internal</Option>
        <Option>Confidential</Option>
        <Option>Strictly confidential</Option>
        <Option/>
      </ComboBox>
      <MussFeld>False</MussFeld>
      <InDokument>True</InDokument>
      <Sektion>Bosch_footer_1</Sektion>
      <Reihenfolge>0</Reihenfolge>
    </Variable>
    <Variable>
      <Name>copyright</Name>
      <OrgInhalt>© 2022 Robert Bosch LLC and affiliates. All rights reserved.</OrgInhalt>
      <Wert>© 2022 Robert Bosch LLC and affiliates. All rights reserved.</Wert>
      <Platzhalter>False</Platzhalter>
      <DocDatenDialog>False</DocDatenDialog>
      <Label>$tr_copyright$</Label>
      <FrageVar>False</FrageVar>
      <Prefix/>
      <Suffix/>
      <WegfallVar/>
      <MussFeld>False</MussFeld>
      <Trenner>
        <VariableVor>repositoryremark</VariableVor>
        <Zwischen>&lt;br&gt;</Zwischen>
        <VariableNach>copyright</VariableNach>
      </Trenner>
      <InDokument>True</InDokument>
      <Sektion>Bosch_footer_2</Sektion>
      <Reihenfolge/>
    </Variable>
    <Variable>
      <Name>dateformat</Name>
      <OrgInhalt>2022-01-26</OrgInhalt>
      <Wert>2022-01-26</Wert>
      <Platzhalter>False</Platzhalter>
      <DocDatenDialog>True</DocDatenDialog>
      <Label>Date</Label>
      <FrageVar>False</FrageVar>
      <Prefix/>
      <Suffix/>
      <WegfallVar/>
      <MussFeld>False</MussFeld>
      <Trenner>
        <VariableVor>departmentshort</VariableVor>
        <VariableVor>confidentiality</VariableVor>
        <VariableVor>businessunit</VariableVor>
        <Zwischen> | </Zwischen>
        <VariableNach>dateformat</VariableNach>
      </Trenner>
      <InDokument>True</InDokument>
      <Sektion>Bosch_footer_1</Sektion>
      <Reihenfolge>0</Reihenfolge>
    </Variable>
    <Variable>
      <Name>businessunit</Name>
      <OrgInhalt/>
      <Wert/>
      <Platzhalter>False</Platzhalter>
      <DocDatenDialog>False</DocDatenDialog>
      <Label>$tr_businessunit$</Label>
      <FrageVar>False</FrageVar>
      <Prefix/>
      <Suffix/>
      <WegfallVar/>
      <MussFeld>False</MussFeld>
      <Trenner>
        <VariableVor>confidentiality</VariableVor>
        <Zwischen> | </Zwischen>
        <VariableNach>businessunit</VariableNach>
      </Trenner>
      <InDokument>True</InDokument>
      <Sektion>Bosch_footer_1</Sektion>
      <Reihenfolge>0</Reihenfolge>
    </Variable>
    <Variable>
      <Name>repositoryremark</Name>
      <OrgInhalt/>
      <Wert/>
      <Platzhalter>False</Platzhalter>
      <DocDatenDialog>True</DocDatenDialog>
      <Label>Filing note</Label>
      <FrageVar>False</FrageVar>
      <Prefix/>
      <Suffix/>
      <WegfallVar/>
      <MussFeld>False</MussFeld>
      <InDokument>True</InDokument>
      <Sektion>Bosch_footer_2</Sektion>
      <Reihenfolge>0</Reihenfolge>
    </Variable>
  </Variablen>
</saxML>
</file>

<file path=customXml/itemProps1.xml><?xml version="1.0" encoding="utf-8"?>
<ds:datastoreItem xmlns:ds="http://schemas.openxmlformats.org/officeDocument/2006/customXml" ds:itemID="{D0252559-44F8-474C-B66D-E357B88E32C2}">
  <ds:schemaRefs/>
</ds:datastoreItem>
</file>

<file path=customXml/itemProps2.xml><?xml version="1.0" encoding="utf-8"?>
<ds:datastoreItem xmlns:ds="http://schemas.openxmlformats.org/officeDocument/2006/customXml" ds:itemID="{AA63CC29-6B6F-4844-90AD-62E4F092D00E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presentation_169_1</Template>
  <TotalTime>10743</TotalTime>
  <Words>803</Words>
  <Application>Microsoft Office PowerPoint</Application>
  <PresentationFormat>Custom</PresentationFormat>
  <Paragraphs>132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Bosch Office Sans</vt:lpstr>
      <vt:lpstr>Calibri</vt:lpstr>
      <vt:lpstr>Wingdings 3</vt:lpstr>
      <vt:lpstr>Bosch NG</vt:lpstr>
      <vt:lpstr>How to Use: Aftermarket Resource Center</vt:lpstr>
      <vt:lpstr>PowerPoint Presentation</vt:lpstr>
      <vt:lpstr>How to get to the Website</vt:lpstr>
      <vt:lpstr>What products can be looked up</vt:lpstr>
      <vt:lpstr>How to look up by Equipment</vt:lpstr>
      <vt:lpstr>How to look up by Material Number</vt:lpstr>
      <vt:lpstr>How to look up Warranty Status by using Serial Number</vt:lpstr>
      <vt:lpstr>How to look up using Model Number</vt:lpstr>
      <vt:lpstr>How to look up Parts and P&amp;A for Water Source Heat Pumps (WSHP)</vt:lpstr>
      <vt:lpstr>How to use the Cart Function</vt:lpstr>
      <vt:lpstr>General Tool Functions &amp; Tips</vt:lpstr>
      <vt:lpstr>How to get to Self-Help Options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Bosch spare parts generator training</dc:title>
  <dc:creator>Pimentel Almonte Giselle (TT/SOP-NA)</dc:creator>
  <cp:lastModifiedBy>Pimentel Almonte Giselle (TT/SOP-NA)</cp:lastModifiedBy>
  <cp:revision>93</cp:revision>
  <dcterms:created xsi:type="dcterms:W3CDTF">2022-01-26T14:56:36Z</dcterms:created>
  <dcterms:modified xsi:type="dcterms:W3CDTF">2022-04-01T17:05:13Z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ttachmentremark">
    <vt:lpwstr>$attachmentremark$</vt:lpwstr>
  </property>
  <property fmtid="{D5CDD505-2E9C-101B-9397-08002B2CF9AE}" pid="3" name="confidentiality">
    <vt:lpwstr>$confidentiality_internal$</vt:lpwstr>
  </property>
  <property fmtid="{D5CDD505-2E9C-101B-9397-08002B2CF9AE}" pid="4" name="copyright">
    <vt:lpwstr>$copyright$</vt:lpwstr>
  </property>
  <property fmtid="{D5CDD505-2E9C-101B-9397-08002B2CF9AE}" pid="5" name="dateformat">
    <vt:lpwstr>$dateformat$</vt:lpwstr>
  </property>
  <property fmtid="{D5CDD505-2E9C-101B-9397-08002B2CF9AE}" pid="6" name="businessunit">
    <vt:lpwstr>$businessunit$</vt:lpwstr>
  </property>
  <property fmtid="{D5CDD505-2E9C-101B-9397-08002B2CF9AE}" pid="7" name="repositoryremark">
    <vt:lpwstr>$repositoryremark$</vt:lpwstr>
  </property>
</Properties>
</file>