
<file path=[Content_Types].xml><?xml version="1.0" encoding="utf-8"?>
<Types xmlns="http://schemas.openxmlformats.org/package/2006/content-types">
  <Default Extension="4FAF14D0" ContentType="image/png"/>
  <Default Extension="55FBFF30" ContentType="image/png"/>
  <Default Extension="A2504210" ContentType="image/pn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notesMasterIdLst>
    <p:notesMasterId r:id="rId13"/>
  </p:notesMasterIdLst>
  <p:sldIdLst>
    <p:sldId id="256" r:id="rId4"/>
    <p:sldId id="627" r:id="rId5"/>
    <p:sldId id="628" r:id="rId6"/>
    <p:sldId id="629" r:id="rId7"/>
    <p:sldId id="630" r:id="rId8"/>
    <p:sldId id="631" r:id="rId9"/>
    <p:sldId id="632" r:id="rId10"/>
    <p:sldId id="633" r:id="rId11"/>
    <p:sldId id="330" r:id="rId12"/>
  </p:sldIdLst>
  <p:sldSz cx="10969625" cy="6170613"/>
  <p:notesSz cx="6858000" cy="9144000"/>
  <p:custDataLst>
    <p:tags r:id="rId1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1pPr>
    <a:lvl2pPr marL="41113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2pPr>
    <a:lvl3pPr marL="8222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3pPr>
    <a:lvl4pPr marL="123341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4pPr>
    <a:lvl5pPr marL="164454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5pPr>
    <a:lvl6pPr marL="2055686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6pPr>
    <a:lvl7pPr marL="2466823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7pPr>
    <a:lvl8pPr marL="2877960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8pPr>
    <a:lvl9pPr marL="3289097" algn="l" defTabSz="822275" rtl="0" eaLnBrk="1" latinLnBrk="0" hangingPunct="1">
      <a:defRPr kern="1200">
        <a:solidFill>
          <a:schemeClr val="tx1"/>
        </a:solidFill>
        <a:latin typeface="Bosch Office Sans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E8C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12" autoAdjust="0"/>
    <p:restoredTop sz="89950" autoAdjust="0"/>
  </p:normalViewPr>
  <p:slideViewPr>
    <p:cSldViewPr snapToGrid="0">
      <p:cViewPr varScale="1">
        <p:scale>
          <a:sx n="66" d="100"/>
          <a:sy n="66" d="100"/>
        </p:scale>
        <p:origin x="820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07911F-CEAF-4F0B-98BD-EFB38C6572AA}" type="datetimeFigureOut">
              <a:rPr lang="de-DE" smtClean="0"/>
              <a:t>09.05.2024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2D48B2-9EB0-4B37-9B35-FC11E2EA535A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31539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2D48B2-9EB0-4B37-9B35-FC11E2EA535A}" type="slidenum">
              <a:rPr lang="de-DE" smtClean="0"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5394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BF558F48-F6D6-4568-8DA6-55FAE81CC26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47200" y="2602898"/>
            <a:ext cx="9268637" cy="1507549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77B0DFCC-F037-4745-849A-E2902A32AC76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547200" y="4241130"/>
            <a:ext cx="9268637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4" name="SuperGraphic">
            <a:extLst>
              <a:ext uri="{FF2B5EF4-FFF2-40B4-BE49-F238E27FC236}">
                <a16:creationId xmlns:a16="http://schemas.microsoft.com/office/drawing/2014/main" id="{862C2846-F73C-4F37-B810-57D2567D11EB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0969200" cy="2056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84853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428" userDrawn="1">
          <p15:clr>
            <a:srgbClr val="FBAE40"/>
          </p15:clr>
        </p15:guide>
        <p15:guide id="2" pos="6185" userDrawn="1">
          <p15:clr>
            <a:srgbClr val="FBAE40"/>
          </p15:clr>
        </p15:guide>
        <p15:guide id="3" orient="horz" pos="1290" userDrawn="1">
          <p15:clr>
            <a:srgbClr val="FBAE40"/>
          </p15:clr>
        </p15:guide>
        <p15:guide id="4" orient="horz" pos="2590" userDrawn="1">
          <p15:clr>
            <a:srgbClr val="FBAE40"/>
          </p15:clr>
        </p15:guide>
        <p15:guide id="5" orient="horz" pos="2664" userDrawn="1">
          <p15:clr>
            <a:srgbClr val="FBAE40"/>
          </p15:clr>
        </p15:guide>
        <p15:guide id="6" orient="horz" pos="347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E29BFEC5-7639-4AE9-A818-5EB7EC3C9C5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9B80D-00FD-40C8-B929-FA71A2E035A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5853600" y="1295999"/>
            <a:ext cx="4914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0193DB20-8E77-4A05-AA77-554F32E8990F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A6EE88F-E97F-46A3-8AB7-354C833CF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78760123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3225" userDrawn="1">
          <p15:clr>
            <a:srgbClr val="FBAE40"/>
          </p15:clr>
        </p15:guide>
        <p15:guide id="9" pos="3687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hapter_titleonly">
            <a:extLst>
              <a:ext uri="{FF2B5EF4-FFF2-40B4-BE49-F238E27FC236}">
                <a16:creationId xmlns:a16="http://schemas.microsoft.com/office/drawing/2014/main" id="{7CCAFAD8-87FF-4E8A-B13E-2709A28399C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4213B860-B040-4AA5-BCCF-91A137076F8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7" name="Content Placeholder 2">
            <a:extLst>
              <a:ext uri="{FF2B5EF4-FFF2-40B4-BE49-F238E27FC236}">
                <a16:creationId xmlns:a16="http://schemas.microsoft.com/office/drawing/2014/main" id="{3F3E027D-9EE5-4C12-9974-36EA025C350F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3900600" y="1296000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7596000" y="1295999"/>
            <a:ext cx="31680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3" name="AttachmentRemark">
            <a:extLst>
              <a:ext uri="{FF2B5EF4-FFF2-40B4-BE49-F238E27FC236}">
                <a16:creationId xmlns:a16="http://schemas.microsoft.com/office/drawing/2014/main" id="{79759149-285E-4F0E-938E-7199B34084BE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1F85651-AA1F-4EE5-A69C-0361B9A97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200520084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5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Vertic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85E4898A-B45B-416F-8A7F-E57751056E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33F6F31-B924-4EAD-BDA8-332AAD2C41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8776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3" hasCustomPrompt="1"/>
          </p:nvPr>
        </p:nvSpPr>
        <p:spPr>
          <a:xfrm>
            <a:off x="5550000" y="1295399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8222400" y="1295400"/>
            <a:ext cx="25416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3A9A741C-7644-4810-ABAF-465822FC0D7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E68EDC3-D46C-4E18-BC78-B9478A7BDC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7631146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1731" userDrawn="1">
          <p15:clr>
            <a:srgbClr val="FBAE40"/>
          </p15:clr>
        </p15:guide>
        <p15:guide id="9" pos="1810" userDrawn="1">
          <p15:clr>
            <a:srgbClr val="FBAE40"/>
          </p15:clr>
        </p15:guide>
        <p15:guide id="10" pos="3417" userDrawn="1">
          <p15:clr>
            <a:srgbClr val="FBAE40"/>
          </p15:clr>
        </p15:guide>
        <p15:guide id="11" pos="3495" userDrawn="1">
          <p15:clr>
            <a:srgbClr val="FBAE40"/>
          </p15:clr>
        </p15:guide>
        <p15:guide id="12" pos="5098" userDrawn="1">
          <p15:clr>
            <a:srgbClr val="FBAE40"/>
          </p15:clr>
        </p15:guide>
        <p15:guide id="13" pos="5177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Horizontal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Chapter_titleonly">
            <a:extLst>
              <a:ext uri="{FF2B5EF4-FFF2-40B4-BE49-F238E27FC236}">
                <a16:creationId xmlns:a16="http://schemas.microsoft.com/office/drawing/2014/main" id="{9398DDFA-1939-498B-8921-7DDB40481FE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B79D08E-37B8-49BA-9E18-ED577CD999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105588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2" name="AttachmentRemark">
            <a:extLst>
              <a:ext uri="{FF2B5EF4-FFF2-40B4-BE49-F238E27FC236}">
                <a16:creationId xmlns:a16="http://schemas.microsoft.com/office/drawing/2014/main" id="{2E7C0809-54C2-4B00-97B9-AEB55C54DF36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37342F-2EB7-4EB1-963F-314A664F0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9563723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hapter_titleonly">
            <a:extLst>
              <a:ext uri="{FF2B5EF4-FFF2-40B4-BE49-F238E27FC236}">
                <a16:creationId xmlns:a16="http://schemas.microsoft.com/office/drawing/2014/main" id="{90C8652B-1F43-4467-AC53-668A8D3D470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EFDBB36D-E1FF-4336-B805-B8B7F4B25A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5850000" y="1295999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4" hasCustomPrompt="1"/>
          </p:nvPr>
        </p:nvSpPr>
        <p:spPr>
          <a:xfrm>
            <a:off x="5850000" y="3481200"/>
            <a:ext cx="4914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4" name="AttachmentRemark">
            <a:extLst>
              <a:ext uri="{FF2B5EF4-FFF2-40B4-BE49-F238E27FC236}">
                <a16:creationId xmlns:a16="http://schemas.microsoft.com/office/drawing/2014/main" id="{43F0E5D0-784C-433E-AAB0-40D43C1BCBA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5D5130-F453-4F60-9091-CC67A95125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519359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3225" userDrawn="1">
          <p15:clr>
            <a:srgbClr val="FBAE40"/>
          </p15:clr>
        </p15:guide>
        <p15:guide id="11" pos="3683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hapter_titleonly">
            <a:extLst>
              <a:ext uri="{FF2B5EF4-FFF2-40B4-BE49-F238E27FC236}">
                <a16:creationId xmlns:a16="http://schemas.microsoft.com/office/drawing/2014/main" id="{FEDBFC76-9F59-4A18-8E8B-EDDF9CC208B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0226D581-60F4-440B-A410-F6582BC0DCF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39006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3"/>
          <p:cNvSpPr>
            <a:spLocks noGrp="1"/>
          </p:cNvSpPr>
          <p:nvPr>
            <p:ph sz="half" idx="5" hasCustomPrompt="1"/>
          </p:nvPr>
        </p:nvSpPr>
        <p:spPr>
          <a:xfrm>
            <a:off x="7596000" y="1295999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5"/>
          <p:cNvSpPr>
            <a:spLocks noGrp="1"/>
          </p:cNvSpPr>
          <p:nvPr>
            <p:ph sz="half" idx="4" hasCustomPrompt="1"/>
          </p:nvPr>
        </p:nvSpPr>
        <p:spPr>
          <a:xfrm>
            <a:off x="39006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half" idx="6" hasCustomPrompt="1"/>
          </p:nvPr>
        </p:nvSpPr>
        <p:spPr>
          <a:xfrm>
            <a:off x="7596000" y="3481200"/>
            <a:ext cx="31680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6" name="AttachmentRemark">
            <a:extLst>
              <a:ext uri="{FF2B5EF4-FFF2-40B4-BE49-F238E27FC236}">
                <a16:creationId xmlns:a16="http://schemas.microsoft.com/office/drawing/2014/main" id="{C680F8C7-4715-4E6C-829A-E87F16C03BB3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C4D98D-B6D0-4EAC-B595-B1B3F34F74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482577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pos="2126" userDrawn="1">
          <p15:clr>
            <a:srgbClr val="FBAE40"/>
          </p15:clr>
        </p15:guide>
        <p15:guide id="9" pos="2457" userDrawn="1">
          <p15:clr>
            <a:srgbClr val="FBAE40"/>
          </p15:clr>
        </p15:guide>
        <p15:guide id="10" pos="4453" userDrawn="1">
          <p15:clr>
            <a:srgbClr val="FBAE40"/>
          </p15:clr>
        </p15:guide>
        <p15:guide id="11" pos="4782" userDrawn="1">
          <p15:clr>
            <a:srgbClr val="FBAE40"/>
          </p15:clr>
        </p15:guide>
        <p15:guide id="12" orient="horz" pos="2113" userDrawn="1">
          <p15:clr>
            <a:srgbClr val="FBAE40"/>
          </p15:clr>
        </p15:guide>
        <p15:guide id="13" orient="horz" pos="2192" userDrawn="1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4 x 2 Contents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hapter_titleonly">
            <a:extLst>
              <a:ext uri="{FF2B5EF4-FFF2-40B4-BE49-F238E27FC236}">
                <a16:creationId xmlns:a16="http://schemas.microsoft.com/office/drawing/2014/main" id="{20D581F7-7281-48B4-B67B-7228F84F398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C7544615-D17B-4350-B517-7E469AC91A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5" name="Content Placeholder 1"/>
          <p:cNvSpPr>
            <a:spLocks noGrp="1"/>
          </p:cNvSpPr>
          <p:nvPr>
            <p:ph sz="half" idx="1" hasCustomPrompt="1"/>
          </p:nvPr>
        </p:nvSpPr>
        <p:spPr>
          <a:xfrm>
            <a:off x="2052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3" hasCustomPrompt="1"/>
          </p:nvPr>
        </p:nvSpPr>
        <p:spPr>
          <a:xfrm>
            <a:off x="28776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58468F8D-277D-4F1A-84A1-62122010643F}"/>
              </a:ext>
            </a:extLst>
          </p:cNvPr>
          <p:cNvSpPr>
            <a:spLocks noGrp="1"/>
          </p:cNvSpPr>
          <p:nvPr>
            <p:ph sz="half" idx="5" hasCustomPrompt="1"/>
          </p:nvPr>
        </p:nvSpPr>
        <p:spPr>
          <a:xfrm>
            <a:off x="5550000" y="12960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sz="half" idx="7" hasCustomPrompt="1"/>
          </p:nvPr>
        </p:nvSpPr>
        <p:spPr>
          <a:xfrm>
            <a:off x="8222400" y="1295999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half" idx="2" hasCustomPrompt="1"/>
          </p:nvPr>
        </p:nvSpPr>
        <p:spPr>
          <a:xfrm>
            <a:off x="2052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half" idx="4" hasCustomPrompt="1"/>
          </p:nvPr>
        </p:nvSpPr>
        <p:spPr>
          <a:xfrm>
            <a:off x="28776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8" name="Content Placeholder 7">
            <a:extLst>
              <a:ext uri="{FF2B5EF4-FFF2-40B4-BE49-F238E27FC236}">
                <a16:creationId xmlns:a16="http://schemas.microsoft.com/office/drawing/2014/main" id="{B143799E-2832-49D7-9953-45BACACA7549}"/>
              </a:ext>
            </a:extLst>
          </p:cNvPr>
          <p:cNvSpPr>
            <a:spLocks noGrp="1"/>
          </p:cNvSpPr>
          <p:nvPr>
            <p:ph sz="half" idx="6" hasCustomPrompt="1"/>
          </p:nvPr>
        </p:nvSpPr>
        <p:spPr>
          <a:xfrm>
            <a:off x="55500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half" idx="8" hasCustomPrompt="1"/>
          </p:nvPr>
        </p:nvSpPr>
        <p:spPr>
          <a:xfrm>
            <a:off x="8222400" y="3481200"/>
            <a:ext cx="2541600" cy="20556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 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1" name="AttachmentRemark">
            <a:extLst>
              <a:ext uri="{FF2B5EF4-FFF2-40B4-BE49-F238E27FC236}">
                <a16:creationId xmlns:a16="http://schemas.microsoft.com/office/drawing/2014/main" id="{60F530EA-2EFB-4DC6-BA26-465D18FD265B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3FE2449-86F7-413D-AD74-17B8BDC57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3371421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  <p15:guide id="8" orient="horz" pos="2113" userDrawn="1">
          <p15:clr>
            <a:srgbClr val="FBAE40"/>
          </p15:clr>
        </p15:guide>
        <p15:guide id="9" orient="horz" pos="2192" userDrawn="1">
          <p15:clr>
            <a:srgbClr val="FBAE40"/>
          </p15:clr>
        </p15:guide>
        <p15:guide id="10" pos="1731" userDrawn="1">
          <p15:clr>
            <a:srgbClr val="FBAE40"/>
          </p15:clr>
        </p15:guide>
        <p15:guide id="11" pos="1810" userDrawn="1">
          <p15:clr>
            <a:srgbClr val="FBAE40"/>
          </p15:clr>
        </p15:guide>
        <p15:guide id="12" pos="3416" userDrawn="1">
          <p15:clr>
            <a:srgbClr val="FBAE40"/>
          </p15:clr>
        </p15:guide>
        <p15:guide id="13" pos="3497" userDrawn="1">
          <p15:clr>
            <a:srgbClr val="FBAE40"/>
          </p15:clr>
        </p15:guide>
        <p15:guide id="14" pos="5098" userDrawn="1">
          <p15:clr>
            <a:srgbClr val="FBAE40"/>
          </p15:clr>
        </p15:guide>
        <p15:guide id="15" pos="5177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only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apter_titleonly"/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5CC74776-286D-45CF-B42A-A491ED08BE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Add Slide Title</a:t>
            </a:r>
          </a:p>
        </p:txBody>
      </p:sp>
    </p:spTree>
    <p:extLst>
      <p:ext uri="{BB962C8B-B14F-4D97-AF65-F5344CB8AC3E}">
        <p14:creationId xmlns:p14="http://schemas.microsoft.com/office/powerpoint/2010/main" val="28222744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ttachmentRemark">
            <a:extLst>
              <a:ext uri="{FF2B5EF4-FFF2-40B4-BE49-F238E27FC236}">
                <a16:creationId xmlns:a16="http://schemas.microsoft.com/office/drawing/2014/main" id="{C868D9BE-A299-4D0B-87AF-B491FAE5FD28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70A8589-A8D2-4132-B89B-2FADFC1256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1074551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43858496-C239-47F8-BDF4-1C95D89182D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FD8C3B7-D4C2-49FB-A234-B9EF65EF0E2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289593" y="1152144"/>
            <a:ext cx="7132831" cy="2044365"/>
          </a:xfrm>
          <a:ln w="0">
            <a:noFill/>
          </a:ln>
          <a:effectLst/>
        </p:spPr>
        <p:txBody>
          <a:bodyPr anchor="b" anchorCtr="0">
            <a:normAutofit/>
          </a:bodyPr>
          <a:lstStyle>
            <a:lvl1pPr algn="l">
              <a:lnSpc>
                <a:spcPct val="100000"/>
              </a:lnSpc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Presentation title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5C2B86F-C1CA-4E64-9221-A99B4E89D289}"/>
              </a:ext>
            </a:extLst>
          </p:cNvPr>
          <p:cNvSpPr>
            <a:spLocks noGrp="1"/>
          </p:cNvSpPr>
          <p:nvPr>
            <p:ph type="body" sz="quarter" idx="1" hasCustomPrompt="1"/>
          </p:nvPr>
        </p:nvSpPr>
        <p:spPr>
          <a:xfrm>
            <a:off x="3289593" y="3327191"/>
            <a:ext cx="7132831" cy="1254369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noProof="1"/>
              <a:t>Name, Department, Date</a:t>
            </a:r>
          </a:p>
        </p:txBody>
      </p:sp>
      <p:pic>
        <p:nvPicPr>
          <p:cNvPr id="3" name="SuperGraphic">
            <a:extLst>
              <a:ext uri="{FF2B5EF4-FFF2-40B4-BE49-F238E27FC236}">
                <a16:creationId xmlns:a16="http://schemas.microsoft.com/office/drawing/2014/main" id="{8E3B306C-041F-4487-8C98-1BF9B6BE172F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742494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930316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153" userDrawn="1">
          <p15:clr>
            <a:srgbClr val="FBAE40"/>
          </p15:clr>
        </p15:guide>
        <p15:guide id="2" pos="6491" userDrawn="1">
          <p15:clr>
            <a:srgbClr val="FBAE40"/>
          </p15:clr>
        </p15:guide>
        <p15:guide id="3" orient="horz" pos="2088" userDrawn="1">
          <p15:clr>
            <a:srgbClr val="FBAE40"/>
          </p15:clr>
        </p15:guide>
        <p15:guide id="4" orient="horz" pos="2014" userDrawn="1">
          <p15:clr>
            <a:srgbClr val="FBAE40"/>
          </p15:clr>
        </p15:guide>
        <p15:guide id="5" orient="horz" pos="347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Logo">
            <a:extLst>
              <a:ext uri="{FF2B5EF4-FFF2-40B4-BE49-F238E27FC236}">
                <a16:creationId xmlns:a16="http://schemas.microsoft.com/office/drawing/2014/main" id="{E881C9CD-D10B-4CDB-B44D-3FBD5D07A516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7200" y="2602896"/>
            <a:ext cx="9268637" cy="2892602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0" y="99"/>
            <a:ext cx="10969625" cy="20556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781" y="98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80939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2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1557" userDrawn="1">
          <p15:clr>
            <a:srgbClr val="FBAE40"/>
          </p15:clr>
        </p15:guide>
        <p15:guide id="4" orient="horz" pos="28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E5083679-3829-4F0B-9E1A-B4E6F314AFD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6" name="Chapter_title">
            <a:extLst>
              <a:ext uri="{FF2B5EF4-FFF2-40B4-BE49-F238E27FC236}">
                <a16:creationId xmlns:a16="http://schemas.microsoft.com/office/drawing/2014/main" id="{EE80FFE3-B9B2-433E-9111-10990FD419A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79831" y="1200075"/>
            <a:ext cx="7072741" cy="3142785"/>
          </a:xfrm>
          <a:ln w="0">
            <a:noFill/>
          </a:ln>
          <a:effectLst/>
        </p:spPr>
        <p:txBody>
          <a:bodyPr anchor="t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FontTx/>
              <a:buNone/>
              <a:defRPr sz="4000" b="1" kern="0" cap="none" baseline="0">
                <a:solidFill>
                  <a:schemeClr val="tx1"/>
                </a:solidFill>
              </a:defRPr>
            </a:lvl1pPr>
          </a:lstStyle>
          <a:p>
            <a:r>
              <a:rPr lang="en-US" noProof="1"/>
              <a:t>Chapter title</a:t>
            </a:r>
          </a:p>
        </p:txBody>
      </p:sp>
      <p:sp>
        <p:nvSpPr>
          <p:cNvPr id="3" name="RectangleCol">
            <a:extLst>
              <a:ext uri="{FF2B5EF4-FFF2-40B4-BE49-F238E27FC236}">
                <a16:creationId xmlns:a16="http://schemas.microsoft.com/office/drawing/2014/main" id="{5DD958C9-7251-4FEC-9785-C1A6CE9F6847}"/>
              </a:ext>
            </a:extLst>
          </p:cNvPr>
          <p:cNvSpPr>
            <a:spLocks noSelect="1" noChangeAspect="1"/>
          </p:cNvSpPr>
          <p:nvPr userDrawn="1"/>
        </p:nvSpPr>
        <p:spPr>
          <a:xfrm>
            <a:off x="-1" y="99"/>
            <a:ext cx="2739600" cy="6170514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EAE105-4DC3-4775-A78C-B758C32ACFF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4400" y="99"/>
            <a:ext cx="2207942" cy="2055600"/>
          </a:xfrm>
        </p:spPr>
        <p:txBody>
          <a:bodyPr bIns="72000" anchor="ctr"/>
          <a:lstStyle>
            <a:lvl1pPr marL="0" indent="0">
              <a:lnSpc>
                <a:spcPct val="100000"/>
              </a:lnSpc>
              <a:spcBef>
                <a:spcPts val="500"/>
              </a:spcBef>
              <a:buFontTx/>
              <a:buNone/>
              <a:defRPr sz="15000" b="1" kern="0" baseline="0">
                <a:solidFill>
                  <a:schemeClr val="bg1"/>
                </a:solidFill>
              </a:defRPr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/>
              <a:t>00</a:t>
            </a:r>
          </a:p>
        </p:txBody>
      </p:sp>
      <p:pic>
        <p:nvPicPr>
          <p:cNvPr id="5" name="SuperGraphic">
            <a:extLst>
              <a:ext uri="{FF2B5EF4-FFF2-40B4-BE49-F238E27FC236}">
                <a16:creationId xmlns:a16="http://schemas.microsoft.com/office/drawing/2014/main" id="{B93399BE-B0B2-44B3-8FAE-18A968B3CDA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08143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2064" userDrawn="1">
          <p15:clr>
            <a:srgbClr val="FBAE40"/>
          </p15:clr>
        </p15:guide>
        <p15:guide id="2" pos="6165" userDrawn="1">
          <p15:clr>
            <a:srgbClr val="FBAE40"/>
          </p15:clr>
        </p15:guide>
        <p15:guide id="3" orient="horz" pos="754" userDrawn="1">
          <p15:clr>
            <a:srgbClr val="FBAE40"/>
          </p15:clr>
        </p15:guide>
        <p15:guide id="4" orient="horz" pos="2738" userDrawn="1">
          <p15:clr>
            <a:srgbClr val="FBAE40"/>
          </p15:clr>
        </p15:guide>
        <p15:guide id="5" pos="29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out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926F8EF2-FFD9-4D48-A076-77C0B811BAB0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</p:spTree>
    <p:extLst>
      <p:ext uri="{BB962C8B-B14F-4D97-AF65-F5344CB8AC3E}">
        <p14:creationId xmlns:p14="http://schemas.microsoft.com/office/powerpoint/2010/main" val="765800943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with tex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Logo">
            <a:extLst>
              <a:ext uri="{FF2B5EF4-FFF2-40B4-BE49-F238E27FC236}">
                <a16:creationId xmlns:a16="http://schemas.microsoft.com/office/drawing/2014/main" id="{B77066FA-8AE8-47E2-8A79-1355389EE47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E3AE72B7-66D7-4755-9A92-9BAA3A80886F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55368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46B548-69AA-497B-BD64-E14E4F9EA5F6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406800" y="1036800"/>
            <a:ext cx="3780000" cy="2484000"/>
          </a:xfrm>
          <a:solidFill>
            <a:schemeClr val="bg1"/>
          </a:solidFill>
        </p:spPr>
        <p:txBody>
          <a:bodyPr lIns="252000" tIns="216000" rIns="252000" bIns="21600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764896579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4" orient="horz" pos="3489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horizont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ogo">
            <a:extLst>
              <a:ext uri="{FF2B5EF4-FFF2-40B4-BE49-F238E27FC236}">
                <a16:creationId xmlns:a16="http://schemas.microsoft.com/office/drawing/2014/main" id="{1630DC1C-C3C8-477E-AC19-4DC706EB4992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pic>
        <p:nvPicPr>
          <p:cNvPr id="7" name="SuperGraphic">
            <a:extLst>
              <a:ext uri="{FF2B5EF4-FFF2-40B4-BE49-F238E27FC236}">
                <a16:creationId xmlns:a16="http://schemas.microsoft.com/office/drawing/2014/main" id="{B94F8A84-08DD-4D80-9910-12CC38592318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10969625" cy="3085200"/>
          </a:xfrm>
          <a:blipFill dpi="0" rotWithShape="1">
            <a:blip r:embed="rId4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990CB4FC-C276-4DB5-A6E3-49DD9BC66B63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205199" y="3495705"/>
            <a:ext cx="10558800" cy="2041094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</p:spTree>
    <p:extLst>
      <p:ext uri="{BB962C8B-B14F-4D97-AF65-F5344CB8AC3E}">
        <p14:creationId xmlns:p14="http://schemas.microsoft.com/office/powerpoint/2010/main" val="832061445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949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orient="horz" pos="2202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plit vertical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Logo">
            <a:extLst>
              <a:ext uri="{FF2B5EF4-FFF2-40B4-BE49-F238E27FC236}">
                <a16:creationId xmlns:a16="http://schemas.microsoft.com/office/drawing/2014/main" id="{FD4E5E48-387B-4CE0-80BE-1097F697DAD5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E4BBAF9A-7C35-481A-A051-34156DE6B27D}"/>
              </a:ext>
            </a:extLst>
          </p:cNvPr>
          <p:cNvSpPr>
            <a:spLocks noGrp="1"/>
          </p:cNvSpPr>
          <p:nvPr>
            <p:ph type="pic" sz="quarter" idx="1" hasCustomPrompt="1"/>
          </p:nvPr>
        </p:nvSpPr>
        <p:spPr>
          <a:xfrm>
            <a:off x="0" y="0"/>
            <a:ext cx="5486400" cy="6170400"/>
          </a:xfrm>
          <a:blipFill dpi="0" rotWithShape="1">
            <a:blip r:embed="rId3">
              <a:alphaModFix amt="70000"/>
            </a:blip>
            <a:srcRect/>
            <a:stretch>
              <a:fillRect/>
            </a:stretch>
          </a:blipFill>
        </p:spPr>
        <p:txBody>
          <a:bodyPr anchor="ctr"/>
          <a:lstStyle>
            <a:lvl1pPr marL="0" indent="0" algn="ctr">
              <a:lnSpc>
                <a:spcPct val="600000"/>
              </a:lnSpc>
              <a:buFontTx/>
              <a:buNone/>
              <a:defRPr sz="900"/>
            </a:lvl1pPr>
          </a:lstStyle>
          <a:p>
            <a:r>
              <a:rPr lang="en-US" noProof="1"/>
              <a:t>Insert photo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D6647D1E-89E9-4244-B52F-555902731C7A}"/>
              </a:ext>
            </a:extLst>
          </p:cNvPr>
          <p:cNvSpPr>
            <a:spLocks noGrp="1"/>
          </p:cNvSpPr>
          <p:nvPr>
            <p:ph type="body" sz="quarter" idx="2" hasCustomPrompt="1"/>
          </p:nvPr>
        </p:nvSpPr>
        <p:spPr>
          <a:xfrm>
            <a:off x="5895302" y="410492"/>
            <a:ext cx="4596486" cy="5126308"/>
          </a:xfrm>
        </p:spPr>
        <p:txBody>
          <a:bodyPr lIns="0" tIns="0" rIns="0" bIns="0">
            <a:normAutofit/>
          </a:bodyPr>
          <a:lstStyle>
            <a:lvl1pPr marL="0" indent="0">
              <a:buFontTx/>
              <a:buNone/>
              <a:defRPr/>
            </a:lvl1pPr>
            <a:lvl2pPr marL="198000" indent="0">
              <a:buFontTx/>
              <a:buNone/>
              <a:defRPr/>
            </a:lvl2pPr>
            <a:lvl3pPr marL="414000" indent="0">
              <a:buFontTx/>
              <a:buNone/>
              <a:defRPr/>
            </a:lvl3pPr>
            <a:lvl4pPr marL="612000" indent="0">
              <a:buFontTx/>
              <a:buNone/>
              <a:defRPr/>
            </a:lvl4pPr>
            <a:lvl5pPr marL="612000" indent="0">
              <a:buFontTx/>
              <a:buNone/>
              <a:defRPr/>
            </a:lvl5pPr>
          </a:lstStyle>
          <a:p>
            <a:pPr lvl="0"/>
            <a:r>
              <a:rPr lang="en-US" noProof="1"/>
              <a:t>Add Text</a:t>
            </a:r>
          </a:p>
        </p:txBody>
      </p:sp>
      <p:pic>
        <p:nvPicPr>
          <p:cNvPr id="6" name="SuperGraphic">
            <a:extLst>
              <a:ext uri="{FF2B5EF4-FFF2-40B4-BE49-F238E27FC236}">
                <a16:creationId xmlns:a16="http://schemas.microsoft.com/office/drawing/2014/main" id="{2D38AACD-EB97-4B81-ACAA-2074E22BBC01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0799" y="0"/>
            <a:ext cx="68562" cy="6170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700591"/>
      </p:ext>
    </p:extLst>
  </p:cSld>
  <p:clrMapOvr>
    <a:masterClrMapping/>
  </p:clrMapOvr>
  <p:hf sldNum="0" hdr="0" ftr="0" dt="0"/>
  <p:extLst>
    <p:ext uri="{DCECCB84-F9BA-43D5-87BE-67443E8EF086}">
      <p15:sldGuideLst xmlns:p15="http://schemas.microsoft.com/office/powerpoint/2012/main">
        <p15:guide id="1" pos="3456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250" userDrawn="1">
          <p15:clr>
            <a:srgbClr val="FBAE40"/>
          </p15:clr>
        </p15:guide>
        <p15:guide id="4" orient="horz" pos="3489" userDrawn="1">
          <p15:clr>
            <a:srgbClr val="FBAE40"/>
          </p15:clr>
        </p15:guide>
        <p15:guide id="5" pos="3713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ntent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DE43D273-A15E-4B64-AFD2-1388D749B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05200" y="648000"/>
            <a:ext cx="10558800" cy="388800"/>
          </a:xfrm>
        </p:spPr>
        <p:txBody>
          <a:bodyPr/>
          <a:lstStyle>
            <a:lvl1pPr>
              <a:defRPr kern="1200" baseline="0"/>
            </a:lvl1pPr>
          </a:lstStyle>
          <a:p>
            <a:r>
              <a:rPr lang="en-US" noProof="1"/>
              <a:t>Add Slide Title</a:t>
            </a:r>
          </a:p>
        </p:txBody>
      </p:sp>
      <p:sp>
        <p:nvSpPr>
          <p:cNvPr id="15" name="Chapter_titleonly">
            <a:extLst>
              <a:ext uri="{FF2B5EF4-FFF2-40B4-BE49-F238E27FC236}">
                <a16:creationId xmlns:a16="http://schemas.microsoft.com/office/drawing/2014/main" id="{5B281E01-A653-4813-BC65-8900B31D11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05200" y="259200"/>
            <a:ext cx="10558800" cy="388800"/>
          </a:xfrm>
        </p:spPr>
        <p:txBody>
          <a:bodyPr/>
          <a:lstStyle>
            <a:lvl1pPr marL="0" indent="0">
              <a:lnSpc>
                <a:spcPct val="89000"/>
              </a:lnSpc>
              <a:spcBef>
                <a:spcPts val="0"/>
              </a:spcBef>
              <a:buNone/>
              <a:defRPr sz="2800" kern="0" baseline="0">
                <a:solidFill>
                  <a:schemeClr val="tx1"/>
                </a:solidFill>
              </a:defRPr>
            </a:lvl1pPr>
            <a:lvl2pPr marL="233983" indent="0">
              <a:buNone/>
              <a:defRPr sz="2800"/>
            </a:lvl2pPr>
            <a:lvl3pPr marL="525562" indent="0">
              <a:buNone/>
              <a:defRPr sz="2800"/>
            </a:lvl3pPr>
            <a:lvl4pPr marL="748745" indent="0">
              <a:buNone/>
              <a:defRPr sz="2800"/>
            </a:lvl4pPr>
            <a:lvl5pPr marL="748745" indent="0">
              <a:buNone/>
              <a:defRPr sz="2800"/>
            </a:lvl5pPr>
          </a:lstStyle>
          <a:p>
            <a:pPr lvl="0"/>
            <a:r>
              <a:rPr lang="en-US" noProof="1"/>
              <a:t>Add Chapter Title</a:t>
            </a:r>
          </a:p>
        </p:txBody>
      </p:sp>
      <p:sp>
        <p:nvSpPr>
          <p:cNvPr id="10" name="AttachmentRemark">
            <a:extLst>
              <a:ext uri="{FF2B5EF4-FFF2-40B4-BE49-F238E27FC236}">
                <a16:creationId xmlns:a16="http://schemas.microsoft.com/office/drawing/2014/main" id="{8883D326-CEAD-4903-8269-B2D194C3C224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4D46C5CB-CB38-4AD2-99D2-34C738DF30C0}"/>
              </a:ext>
            </a:extLst>
          </p:cNvPr>
          <p:cNvSpPr>
            <a:spLocks noGrp="1"/>
          </p:cNvSpPr>
          <p:nvPr>
            <p:ph sz="quarter" idx="1" hasCustomPrompt="1"/>
          </p:nvPr>
        </p:nvSpPr>
        <p:spPr>
          <a:xfrm>
            <a:off x="205200" y="1296000"/>
            <a:ext cx="10558800" cy="4240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1"/>
              <a:t>Add Text</a:t>
            </a:r>
          </a:p>
          <a:p>
            <a:pPr lvl="1"/>
            <a:r>
              <a:rPr lang="en-US" noProof="1"/>
              <a:t>Zweite Ebene</a:t>
            </a:r>
          </a:p>
          <a:p>
            <a:pPr lvl="2"/>
            <a:r>
              <a:rPr lang="en-US" noProof="1"/>
              <a:t>Dritte Ebene</a:t>
            </a:r>
          </a:p>
          <a:p>
            <a:pPr lvl="3"/>
            <a:r>
              <a:rPr lang="en-US" noProof="1"/>
              <a:t>Vierte Ebene</a:t>
            </a:r>
          </a:p>
          <a:p>
            <a:pPr lvl="4"/>
            <a:r>
              <a:rPr lang="en-US" noProof="1"/>
              <a:t>Fünfte Ebene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3261F3-E57F-4170-BD7E-F44931BED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05200" y="5666400"/>
            <a:ext cx="288290" cy="410210"/>
          </a:xfrm>
          <a:prstGeom prst="rect">
            <a:avLst/>
          </a:prstGeom>
        </p:spPr>
        <p:txBody>
          <a:bodyPr/>
          <a:lstStyle/>
          <a:p>
            <a:fld id="{4898AEC0-503E-4FA4-859C-D0F72D6E3F79}" type="slidenum">
              <a:rPr lang="en-US" noProof="1" smtClean="0"/>
              <a:pPr/>
              <a:t>‹#›</a:t>
            </a:fld>
            <a:endParaRPr lang="en-US" noProof="1"/>
          </a:p>
        </p:txBody>
      </p:sp>
    </p:spTree>
    <p:extLst>
      <p:ext uri="{BB962C8B-B14F-4D97-AF65-F5344CB8AC3E}">
        <p14:creationId xmlns:p14="http://schemas.microsoft.com/office/powerpoint/2010/main" val="8977382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28" userDrawn="1">
          <p15:clr>
            <a:srgbClr val="FBAE40"/>
          </p15:clr>
        </p15:guide>
        <p15:guide id="2" pos="6784" userDrawn="1">
          <p15:clr>
            <a:srgbClr val="FBAE40"/>
          </p15:clr>
        </p15:guide>
        <p15:guide id="3" orient="horz" pos="162" userDrawn="1">
          <p15:clr>
            <a:srgbClr val="FBAE40"/>
          </p15:clr>
        </p15:guide>
        <p15:guide id="4" orient="horz" pos="408" userDrawn="1">
          <p15:clr>
            <a:srgbClr val="FBAE40"/>
          </p15:clr>
        </p15:guide>
        <p15:guide id="5" orient="horz" pos="654" userDrawn="1">
          <p15:clr>
            <a:srgbClr val="FBAE40"/>
          </p15:clr>
        </p15:guide>
        <p15:guide id="6" orient="horz" pos="816" userDrawn="1">
          <p15:clr>
            <a:srgbClr val="FBAE40"/>
          </p15:clr>
        </p15:guide>
        <p15:guide id="7" orient="horz" pos="3489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w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F38A617B-35DF-43CE-B5F7-67FA9A7F2474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9054" y="5676108"/>
            <a:ext cx="1015200" cy="27668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5200" y="648000"/>
            <a:ext cx="10558800" cy="3888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1"/>
              <a:t>Add Slide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200" y="1296000"/>
            <a:ext cx="10558800" cy="42408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15" name="Bosch_footer_1" hidden="1">
            <a:extLst>
              <a:ext uri="{FF2B5EF4-FFF2-40B4-BE49-F238E27FC236}">
                <a16:creationId xmlns:a16="http://schemas.microsoft.com/office/drawing/2014/main" id="{DB0BF576-A4BE-4521-98AB-F28795DF7BD0}"/>
              </a:ext>
            </a:extLst>
          </p:cNvPr>
          <p:cNvSpPr txBox="1"/>
          <p:nvPr userDrawn="1"/>
        </p:nvSpPr>
        <p:spPr>
          <a:xfrm>
            <a:off x="816069" y="5383543"/>
            <a:ext cx="9154800" cy="108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lang="en-US" sz="600" b="1" kern="0" baseline="0" noProof="1">
                <a:solidFill>
                  <a:srgbClr val="D70012"/>
                </a:solidFill>
              </a:rPr>
              <a:t>%confidentiality%</a:t>
            </a:r>
            <a:r>
              <a:rPr lang="en-US" sz="600" kern="0" baseline="0" noProof="1">
                <a:solidFill>
                  <a:schemeClr val="tx1"/>
                </a:solidFill>
              </a:rPr>
              <a:t>%businessunit%%departmentshort%%dateformat%</a:t>
            </a:r>
          </a:p>
        </p:txBody>
      </p:sp>
      <p:sp>
        <p:nvSpPr>
          <p:cNvPr id="9" name="Bosch_footer_2" hidden="1">
            <a:extLst>
              <a:ext uri="{FF2B5EF4-FFF2-40B4-BE49-F238E27FC236}">
                <a16:creationId xmlns:a16="http://schemas.microsoft.com/office/drawing/2014/main" id="{E897C98A-4665-443F-B1CF-E9B71E9916EC}"/>
              </a:ext>
            </a:extLst>
          </p:cNvPr>
          <p:cNvSpPr txBox="1"/>
          <p:nvPr userDrawn="1"/>
        </p:nvSpPr>
        <p:spPr>
          <a:xfrm>
            <a:off x="593090" y="5748656"/>
            <a:ext cx="9152890" cy="2159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>
              <a:lnSpc>
                <a:spcPct val="120000"/>
              </a:lnSpc>
              <a:spcAft>
                <a:spcPts val="100"/>
              </a:spcAft>
            </a:pPr>
            <a:r>
              <a:rPr lang="en-US" sz="600" kern="0" baseline="0" noProof="1">
                <a:solidFill>
                  <a:schemeClr val="tx1"/>
                </a:solidFill>
              </a:rPr>
              <a:t>%repositoryremark%</a:t>
            </a:r>
            <a:r>
              <a:rPr lang="en-US" sz="600" kern="0" baseline="0" noProof="1">
                <a:solidFill>
                  <a:srgbClr val="B2B3B5"/>
                </a:solidFill>
              </a:rPr>
              <a:t>%copyright%</a:t>
            </a:r>
          </a:p>
        </p:txBody>
      </p:sp>
      <p:sp>
        <p:nvSpPr>
          <p:cNvPr id="13" name="AttachmentRemark" hidden="1">
            <a:extLst>
              <a:ext uri="{FF2B5EF4-FFF2-40B4-BE49-F238E27FC236}">
                <a16:creationId xmlns:a16="http://schemas.microsoft.com/office/drawing/2014/main" id="{F41551A9-D6BA-431A-8DBF-55BA472D9657}"/>
              </a:ext>
            </a:extLst>
          </p:cNvPr>
          <p:cNvSpPr>
            <a:spLocks/>
          </p:cNvSpPr>
          <p:nvPr userDrawn="1"/>
        </p:nvSpPr>
        <p:spPr>
          <a:xfrm>
            <a:off x="9224010" y="259080"/>
            <a:ext cx="1691640" cy="777240"/>
          </a:xfrm>
          <a:prstGeom prst="rect">
            <a:avLst/>
          </a:prstGeom>
          <a:noFill/>
          <a:ln w="0" cap="flat" cmpd="sng" algn="ctr">
            <a:noFill/>
            <a:prstDash val="solid"/>
          </a:ln>
          <a:effectLst/>
        </p:spPr>
        <p:txBody>
          <a:bodyPr wrap="square" lIns="0" tIns="17779" rIns="0" bIns="0" rtlCol="0" anchor="t">
            <a:normAutofit/>
          </a:bodyPr>
          <a:lstStyle/>
          <a:p>
            <a:pPr rtl="0">
              <a:lnSpc>
                <a:spcPts val="900"/>
              </a:lnSpc>
            </a:pPr>
            <a:r>
              <a:rPr lang="en-US" sz="550" b="0" i="0" u="none" strike="noStrike" kern="0" baseline="0" noProof="1">
                <a:solidFill>
                  <a:srgbClr val="000000"/>
                </a:solidFill>
                <a:latin typeface="+mn-lt"/>
              </a:rPr>
              <a:t>%attachmentremark% </a:t>
            </a:r>
          </a:p>
        </p:txBody>
      </p:sp>
      <p:pic>
        <p:nvPicPr>
          <p:cNvPr id="12" name="SuperGraphic">
            <a:extLst>
              <a:ext uri="{FF2B5EF4-FFF2-40B4-BE49-F238E27FC236}">
                <a16:creationId xmlns:a16="http://schemas.microsoft.com/office/drawing/2014/main" id="{1E0562BC-DD12-4C96-A115-D2D70EC1366D}"/>
              </a:ext>
            </a:extLst>
          </p:cNvPr>
          <p:cNvPicPr>
            <a:picLocks noSelect="1"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02000"/>
            <a:ext cx="10969200" cy="68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553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10" r:id="rId2"/>
    <p:sldLayoutId id="2147483713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46" r:id="rId9"/>
    <p:sldLayoutId id="2147483744" r:id="rId10"/>
    <p:sldLayoutId id="2147483724" r:id="rId11"/>
    <p:sldLayoutId id="2147483726" r:id="rId12"/>
    <p:sldLayoutId id="2147483727" r:id="rId13"/>
    <p:sldLayoutId id="2147483728" r:id="rId14"/>
    <p:sldLayoutId id="2147483729" r:id="rId15"/>
    <p:sldLayoutId id="2147483745" r:id="rId16"/>
    <p:sldLayoutId id="2147483723" r:id="rId17"/>
    <p:sldLayoutId id="2147483734" r:id="rId18"/>
  </p:sldLayoutIdLst>
  <p:hf hdr="0" ftr="0" dt="0"/>
  <p:txStyles>
    <p:titleStyle>
      <a:lvl1pPr algn="l" defTabSz="914333" rtl="0" eaLnBrk="1" latinLnBrk="0" hangingPunct="1">
        <a:lnSpc>
          <a:spcPct val="89000"/>
        </a:lnSpc>
        <a:spcBef>
          <a:spcPct val="0"/>
        </a:spcBef>
        <a:buNone/>
        <a:defRPr sz="28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30400" indent="-230400" algn="l" defTabSz="914333" rtl="0" eaLnBrk="1" latinLnBrk="0" hangingPunct="1">
        <a:lnSpc>
          <a:spcPct val="107000"/>
        </a:lnSpc>
        <a:spcBef>
          <a:spcPts val="500"/>
        </a:spcBef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7600" indent="-230400" algn="l" defTabSz="914333" rtl="0" eaLnBrk="1" latinLnBrk="0" hangingPunct="1">
        <a:lnSpc>
          <a:spcPct val="103000"/>
        </a:lnSpc>
        <a:spcBef>
          <a:spcPts val="500"/>
        </a:spcBef>
        <a:buFont typeface="Symbol" panose="05050102010706020507" pitchFamily="18" charset="2"/>
        <a:buChar char="-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4800" indent="-230400" algn="l" defTabSz="914333" rtl="0" eaLnBrk="1" latinLnBrk="0" hangingPunct="1">
        <a:lnSpc>
          <a:spcPct val="102000"/>
        </a:lnSpc>
        <a:spcBef>
          <a:spcPts val="500"/>
        </a:spcBef>
        <a:buFont typeface="Symbol" panose="05050102010706020507" pitchFamily="18" charset="2"/>
        <a:buChar char="-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602000" indent="-230400" algn="l" defTabSz="914333" rtl="0" eaLnBrk="1" latinLnBrk="0" hangingPunct="1">
        <a:lnSpc>
          <a:spcPct val="103000"/>
        </a:lnSpc>
        <a:spcBef>
          <a:spcPts val="500"/>
        </a:spcBef>
        <a:buFont typeface="Bosch Office Sans" pitchFamily="2" charset="0"/>
        <a:buChar char="‒"/>
        <a:defRPr sz="13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6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3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9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8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5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32" algn="l" defTabSz="91433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training-hu.bosch-homecomfort.com/sui/login?r=/sui/home" TargetMode="External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4FAF14D0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A2504210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55FBFF30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55FBFF30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89E0-89D9-4425-AE04-BF03119740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u-HU" sz="3200" dirty="0"/>
              <a:t>Útmutató az </a:t>
            </a:r>
            <a:r>
              <a:rPr lang="hu-HU" sz="3200" dirty="0" err="1"/>
              <a:t>eAcademybe</a:t>
            </a:r>
            <a:r>
              <a:rPr lang="hu-HU" sz="3200" dirty="0"/>
              <a:t> való regisztrációhoz</a:t>
            </a:r>
            <a:br>
              <a:rPr lang="hu-HU" sz="3200" dirty="0"/>
            </a:br>
            <a:r>
              <a:rPr lang="hu-HU" sz="3200" dirty="0"/>
              <a:t>(amennyiben Ön már rendelkezik Partner Program regisztrációval)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139839-FCEA-4EC2-AD64-E9A6C386964E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r>
              <a:rPr lang="hu-HU" dirty="0"/>
              <a:t>2. Lépés</a:t>
            </a:r>
            <a:endParaRPr lang="en-US" dirty="0"/>
          </a:p>
        </p:txBody>
      </p:sp>
      <p:sp>
        <p:nvSpPr>
          <p:cNvPr id="4" name="Szövegdoboz 3">
            <a:extLst>
              <a:ext uri="{FF2B5EF4-FFF2-40B4-BE49-F238E27FC236}">
                <a16:creationId xmlns:a16="http://schemas.microsoft.com/office/drawing/2014/main" id="{C4A81142-664B-D35A-D825-086708333D25}"/>
              </a:ext>
            </a:extLst>
          </p:cNvPr>
          <p:cNvSpPr txBox="1"/>
          <p:nvPr/>
        </p:nvSpPr>
        <p:spPr>
          <a:xfrm>
            <a:off x="2485505" y="4241130"/>
            <a:ext cx="809659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Kérjük a folyamat során legyen elérhető email fiókja, regisztrációja megerősítéséhez. Illetve készítse elő Bosch ügyfélszámát (SAP szám, melyet számláin megtalál)</a:t>
            </a:r>
          </a:p>
        </p:txBody>
      </p:sp>
    </p:spTree>
    <p:extLst>
      <p:ext uri="{BB962C8B-B14F-4D97-AF65-F5344CB8AC3E}">
        <p14:creationId xmlns:p14="http://schemas.microsoft.com/office/powerpoint/2010/main" val="2853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 helye 4">
            <a:extLst>
              <a:ext uri="{FF2B5EF4-FFF2-40B4-BE49-F238E27FC236}">
                <a16:creationId xmlns:a16="http://schemas.microsoft.com/office/drawing/2014/main" id="{6FFEBF4F-20D3-819C-3257-8A4A845096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Bosch </a:t>
            </a:r>
            <a:r>
              <a:rPr lang="hu-HU" dirty="0" err="1"/>
              <a:t>eAcademy</a:t>
            </a:r>
            <a:endParaRPr lang="hu-HU" dirty="0"/>
          </a:p>
        </p:txBody>
      </p:sp>
      <p:sp>
        <p:nvSpPr>
          <p:cNvPr id="9" name="Cím 8">
            <a:extLst>
              <a:ext uri="{FF2B5EF4-FFF2-40B4-BE49-F238E27FC236}">
                <a16:creationId xmlns:a16="http://schemas.microsoft.com/office/drawing/2014/main" id="{315CD40E-C286-A9A8-82D9-45655CB4B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 lépésre</a:t>
            </a: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75DD58A6-E596-CD22-26AA-D5CDDD55E0CE}"/>
              </a:ext>
            </a:extLst>
          </p:cNvPr>
          <p:cNvSpPr txBox="1"/>
          <p:nvPr/>
        </p:nvSpPr>
        <p:spPr>
          <a:xfrm>
            <a:off x="274320" y="1513948"/>
            <a:ext cx="100999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Menjen a </a:t>
            </a:r>
            <a:r>
              <a:rPr lang="hu-HU" sz="1800" b="0" i="0" u="sng" strike="noStrike" dirty="0">
                <a:solidFill>
                  <a:srgbClr val="0563C1"/>
                </a:solidFill>
                <a:effectLst/>
                <a:latin typeface="Arial" panose="020B0604020202020204" pitchFamily="34" charset="0"/>
                <a:hlinkClick r:id="rId2"/>
              </a:rPr>
              <a:t>https://training-hu.bosch-homecomfort.com/sui/login?r=/sui/home</a:t>
            </a:r>
            <a:r>
              <a:rPr lang="hu-HU" dirty="0"/>
              <a:t>  oldalra, ahol megnyílik az alábbi ablak, kattintson a bekeretezett gombra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DBC79B46-4B9C-7422-472C-694670E9BA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065" y="2210113"/>
            <a:ext cx="6439314" cy="3600441"/>
          </a:xfrm>
          <a:prstGeom prst="rect">
            <a:avLst/>
          </a:prstGeom>
        </p:spPr>
      </p:pic>
      <p:sp>
        <p:nvSpPr>
          <p:cNvPr id="14" name="Téglalap 13">
            <a:extLst>
              <a:ext uri="{FF2B5EF4-FFF2-40B4-BE49-F238E27FC236}">
                <a16:creationId xmlns:a16="http://schemas.microsoft.com/office/drawing/2014/main" id="{641B98DC-A6C6-7E50-AB28-074B20DFF735}"/>
              </a:ext>
            </a:extLst>
          </p:cNvPr>
          <p:cNvSpPr/>
          <p:nvPr/>
        </p:nvSpPr>
        <p:spPr>
          <a:xfrm>
            <a:off x="2277685" y="4235925"/>
            <a:ext cx="2660074" cy="439722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5" name="Nyíl: felfelé mutató 14">
            <a:extLst>
              <a:ext uri="{FF2B5EF4-FFF2-40B4-BE49-F238E27FC236}">
                <a16:creationId xmlns:a16="http://schemas.microsoft.com/office/drawing/2014/main" id="{EA3D75BB-4090-1B80-0B77-5228F8CA42DB}"/>
              </a:ext>
            </a:extLst>
          </p:cNvPr>
          <p:cNvSpPr/>
          <p:nvPr/>
        </p:nvSpPr>
        <p:spPr>
          <a:xfrm rot="18158204">
            <a:off x="4215573" y="4608170"/>
            <a:ext cx="607352" cy="1229973"/>
          </a:xfrm>
          <a:prstGeom prst="upArrow">
            <a:avLst>
              <a:gd name="adj1" fmla="val 47534"/>
              <a:gd name="adj2" fmla="val 50000"/>
            </a:avLst>
          </a:prstGeom>
          <a:noFill/>
          <a:ln w="730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5333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4">
            <a:extLst>
              <a:ext uri="{FF2B5EF4-FFF2-40B4-BE49-F238E27FC236}">
                <a16:creationId xmlns:a16="http://schemas.microsoft.com/office/drawing/2014/main" id="{E92A9CF1-B267-3AF0-08FD-1364D6850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 lépésre</a:t>
            </a:r>
          </a:p>
        </p:txBody>
      </p:sp>
      <p:sp>
        <p:nvSpPr>
          <p:cNvPr id="8" name="Szöveg helye 7">
            <a:extLst>
              <a:ext uri="{FF2B5EF4-FFF2-40B4-BE49-F238E27FC236}">
                <a16:creationId xmlns:a16="http://schemas.microsoft.com/office/drawing/2014/main" id="{5FA54527-7046-7BB4-1B15-678540D492B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 dirty="0"/>
              <a:t>Bosch </a:t>
            </a:r>
            <a:r>
              <a:rPr lang="hu-HU" dirty="0" err="1"/>
              <a:t>eAcademy</a:t>
            </a:r>
            <a:endParaRPr lang="hu-HU" dirty="0"/>
          </a:p>
        </p:txBody>
      </p:sp>
      <p:pic>
        <p:nvPicPr>
          <p:cNvPr id="9" name="Kép 8">
            <a:extLst>
              <a:ext uri="{FF2B5EF4-FFF2-40B4-BE49-F238E27FC236}">
                <a16:creationId xmlns:a16="http://schemas.microsoft.com/office/drawing/2014/main" id="{FBBFBA43-BFE2-1B20-225B-5557E7C348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830" y="2168367"/>
            <a:ext cx="6889171" cy="34570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zövegdoboz 10">
            <a:extLst>
              <a:ext uri="{FF2B5EF4-FFF2-40B4-BE49-F238E27FC236}">
                <a16:creationId xmlns:a16="http://schemas.microsoft.com/office/drawing/2014/main" id="{898815F9-C619-AB8C-1E56-E3C836C52D8B}"/>
              </a:ext>
            </a:extLst>
          </p:cNvPr>
          <p:cNvSpPr txBox="1"/>
          <p:nvPr/>
        </p:nvSpPr>
        <p:spPr>
          <a:xfrm>
            <a:off x="266007" y="1240934"/>
            <a:ext cx="100085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Megnyílik az alábbi ablak, írja be az e-mail címét, és nyomja meg a „Folytatás" gombot.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818689ED-5080-14FE-C482-7072E8C71955}"/>
              </a:ext>
            </a:extLst>
          </p:cNvPr>
          <p:cNvSpPr/>
          <p:nvPr/>
        </p:nvSpPr>
        <p:spPr>
          <a:xfrm>
            <a:off x="606830" y="3350029"/>
            <a:ext cx="2600295" cy="4405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3" name="Nyíl: felfelé mutató 12">
            <a:extLst>
              <a:ext uri="{FF2B5EF4-FFF2-40B4-BE49-F238E27FC236}">
                <a16:creationId xmlns:a16="http://schemas.microsoft.com/office/drawing/2014/main" id="{462AA847-5276-AE5E-B3F5-956489CB2DC3}"/>
              </a:ext>
            </a:extLst>
          </p:cNvPr>
          <p:cNvSpPr/>
          <p:nvPr/>
        </p:nvSpPr>
        <p:spPr>
          <a:xfrm rot="20056108">
            <a:off x="1520509" y="3861463"/>
            <a:ext cx="607352" cy="1229973"/>
          </a:xfrm>
          <a:prstGeom prst="upArrow">
            <a:avLst/>
          </a:prstGeom>
          <a:noFill/>
          <a:ln w="730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3868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96EA0007-03B7-873A-3F93-995357594DA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/>
              <a:t>Bosch eAcademy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C33E6B0E-885E-5C78-1C12-8CA0BD6C3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 lépésre</a:t>
            </a:r>
          </a:p>
        </p:txBody>
      </p:sp>
      <p:sp>
        <p:nvSpPr>
          <p:cNvPr id="5" name="Szövegdoboz 4">
            <a:extLst>
              <a:ext uri="{FF2B5EF4-FFF2-40B4-BE49-F238E27FC236}">
                <a16:creationId xmlns:a16="http://schemas.microsoft.com/office/drawing/2014/main" id="{E7DF3BD8-478C-D4F7-EDDD-5CF2162ED34C}"/>
              </a:ext>
            </a:extLst>
          </p:cNvPr>
          <p:cNvSpPr txBox="1"/>
          <p:nvPr/>
        </p:nvSpPr>
        <p:spPr>
          <a:xfrm>
            <a:off x="205200" y="1214689"/>
            <a:ext cx="1012490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Ezután adja meg a Partnerprogramhoz létrehozott jelszavát, és kattintson a "Bejelentkezés" gombra.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BAE772A3-F6CF-8768-9161-8D9E940B79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76" y="2165251"/>
            <a:ext cx="6180497" cy="3238022"/>
          </a:xfrm>
          <a:prstGeom prst="rect">
            <a:avLst/>
          </a:prstGeom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B9E09A0B-6AF7-4668-70E6-6E8A7EE54990}"/>
              </a:ext>
            </a:extLst>
          </p:cNvPr>
          <p:cNvSpPr/>
          <p:nvPr/>
        </p:nvSpPr>
        <p:spPr>
          <a:xfrm>
            <a:off x="507076" y="3343687"/>
            <a:ext cx="2600295" cy="4405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Nyíl: felfelé mutató 9">
            <a:extLst>
              <a:ext uri="{FF2B5EF4-FFF2-40B4-BE49-F238E27FC236}">
                <a16:creationId xmlns:a16="http://schemas.microsoft.com/office/drawing/2014/main" id="{BEE05347-E94C-25AC-DCA6-CEDCF38B9974}"/>
              </a:ext>
            </a:extLst>
          </p:cNvPr>
          <p:cNvSpPr/>
          <p:nvPr/>
        </p:nvSpPr>
        <p:spPr>
          <a:xfrm rot="20056108">
            <a:off x="1459116" y="3903401"/>
            <a:ext cx="485136" cy="919242"/>
          </a:xfrm>
          <a:prstGeom prst="upArrow">
            <a:avLst/>
          </a:prstGeom>
          <a:noFill/>
          <a:ln w="73025" cap="flat" cmpd="sng" algn="ctr">
            <a:solidFill>
              <a:srgbClr val="ED0007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21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4A6BA566-00E9-14C8-9E67-9D2F3CC285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/>
              <a:t>Bosch eAcademy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8D18A02D-D1F9-5B3B-7B28-616875B52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 lépésre</a:t>
            </a:r>
          </a:p>
        </p:txBody>
      </p:sp>
      <p:pic>
        <p:nvPicPr>
          <p:cNvPr id="8" name="Kép 7">
            <a:extLst>
              <a:ext uri="{FF2B5EF4-FFF2-40B4-BE49-F238E27FC236}">
                <a16:creationId xmlns:a16="http://schemas.microsoft.com/office/drawing/2014/main" id="{DE4278E3-CA4B-0E0B-6F3D-619E66618D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015" y="1257718"/>
            <a:ext cx="4887884" cy="4187118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églalap 8">
            <a:extLst>
              <a:ext uri="{FF2B5EF4-FFF2-40B4-BE49-F238E27FC236}">
                <a16:creationId xmlns:a16="http://schemas.microsoft.com/office/drawing/2014/main" id="{2B21890E-B348-0E87-F54B-E625811D6159}"/>
              </a:ext>
            </a:extLst>
          </p:cNvPr>
          <p:cNvSpPr/>
          <p:nvPr/>
        </p:nvSpPr>
        <p:spPr>
          <a:xfrm>
            <a:off x="1911927" y="1787236"/>
            <a:ext cx="2759826" cy="51538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0" name="Téglalap 9">
            <a:extLst>
              <a:ext uri="{FF2B5EF4-FFF2-40B4-BE49-F238E27FC236}">
                <a16:creationId xmlns:a16="http://schemas.microsoft.com/office/drawing/2014/main" id="{B6AC4036-3087-0BF4-2AC5-1ED42A5CF5BE}"/>
              </a:ext>
            </a:extLst>
          </p:cNvPr>
          <p:cNvSpPr/>
          <p:nvPr/>
        </p:nvSpPr>
        <p:spPr>
          <a:xfrm>
            <a:off x="658761" y="2841523"/>
            <a:ext cx="943897" cy="2437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11" name="Szövegdoboz 10">
            <a:extLst>
              <a:ext uri="{FF2B5EF4-FFF2-40B4-BE49-F238E27FC236}">
                <a16:creationId xmlns:a16="http://schemas.microsoft.com/office/drawing/2014/main" id="{6C6928E4-54FA-DD43-3C70-80DBE349AF17}"/>
              </a:ext>
            </a:extLst>
          </p:cNvPr>
          <p:cNvSpPr txBox="1"/>
          <p:nvPr/>
        </p:nvSpPr>
        <p:spPr>
          <a:xfrm>
            <a:off x="5702710" y="1214689"/>
            <a:ext cx="462739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Legelső alkalommal a rendszer ellenőrizni fogja az email címét oly módon, hogy egy 6 jegyű kódot fog kapni emailben.</a:t>
            </a:r>
          </a:p>
          <a:p>
            <a:r>
              <a:rPr lang="hu-HU" dirty="0"/>
              <a:t>Ezt a kódot kérjük írja be majd kattintson a „Regisztráció befejezése” gombra.</a:t>
            </a:r>
          </a:p>
        </p:txBody>
      </p:sp>
      <p:sp>
        <p:nvSpPr>
          <p:cNvPr id="12" name="Téglalap 11">
            <a:extLst>
              <a:ext uri="{FF2B5EF4-FFF2-40B4-BE49-F238E27FC236}">
                <a16:creationId xmlns:a16="http://schemas.microsoft.com/office/drawing/2014/main" id="{488826B0-D017-C28E-7754-418237EC68BA}"/>
              </a:ext>
            </a:extLst>
          </p:cNvPr>
          <p:cNvSpPr/>
          <p:nvPr/>
        </p:nvSpPr>
        <p:spPr>
          <a:xfrm>
            <a:off x="532016" y="3085306"/>
            <a:ext cx="2171856" cy="395313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146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6D24806D-CAFB-22D6-DC93-9CD26295E5F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/>
              <a:t>Bosch eAcademy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ADDC7E42-34DF-5DA5-1C6C-4021519759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 lépésre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7985970-57F4-15D6-8D9B-5D874E769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963" y="1425600"/>
            <a:ext cx="5751870" cy="353032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8788F6D9-AF6E-887D-B7AD-711552B7E276}"/>
              </a:ext>
            </a:extLst>
          </p:cNvPr>
          <p:cNvSpPr txBox="1"/>
          <p:nvPr/>
        </p:nvSpPr>
        <p:spPr>
          <a:xfrm>
            <a:off x="6105833" y="1051954"/>
            <a:ext cx="4627392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Ezután a rendszer ellenőrzi Partner Programos regisztrációját és összeköti a két rendszert, hogy Ön a jövőben egy kattintással egyik felületből a másikba juthasson.</a:t>
            </a:r>
          </a:p>
          <a:p>
            <a:r>
              <a:rPr lang="hu-HU" dirty="0"/>
              <a:t>Kérjük itt adja meg Vevőszámát és </a:t>
            </a:r>
            <a:r>
              <a:rPr lang="hu-HU" dirty="0" err="1"/>
              <a:t>cége</a:t>
            </a:r>
            <a:r>
              <a:rPr lang="hu-HU" dirty="0"/>
              <a:t> irányítószámát (amit a Partner Program regisztrációkor is megadott)</a:t>
            </a:r>
          </a:p>
          <a:p>
            <a:r>
              <a:rPr lang="hu-HU" dirty="0"/>
              <a:t>Majd kattintson az „Adatok ellenőrzése” gombra.</a:t>
            </a:r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55727B30-B6DD-88DB-60B0-8A03D1BB65B1}"/>
              </a:ext>
            </a:extLst>
          </p:cNvPr>
          <p:cNvSpPr/>
          <p:nvPr/>
        </p:nvSpPr>
        <p:spPr>
          <a:xfrm>
            <a:off x="507076" y="4071274"/>
            <a:ext cx="2600295" cy="44057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CD5113A-8383-B073-D096-D1D95420A045}"/>
              </a:ext>
            </a:extLst>
          </p:cNvPr>
          <p:cNvSpPr/>
          <p:nvPr/>
        </p:nvSpPr>
        <p:spPr>
          <a:xfrm>
            <a:off x="507076" y="3382531"/>
            <a:ext cx="2600295" cy="599885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26840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32D3F44F-A338-DED4-3297-83762529A11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/>
              <a:t>Bosch eAcademy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F2633B30-3328-4367-ECD5-DAF05286D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 lépésre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20361BB-8634-9662-1B31-8560464B96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200" y="1588550"/>
            <a:ext cx="6350010" cy="303261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Szövegdoboz 4">
            <a:extLst>
              <a:ext uri="{FF2B5EF4-FFF2-40B4-BE49-F238E27FC236}">
                <a16:creationId xmlns:a16="http://schemas.microsoft.com/office/drawing/2014/main" id="{25353C2D-9FE4-34EC-9A53-6490679A4181}"/>
              </a:ext>
            </a:extLst>
          </p:cNvPr>
          <p:cNvSpPr txBox="1"/>
          <p:nvPr/>
        </p:nvSpPr>
        <p:spPr>
          <a:xfrm>
            <a:off x="6626941" y="1051954"/>
            <a:ext cx="410628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Amennyiben Ön valóban rendelkezik Partner Programos regisztrációval, úgy az email címére elküldünk Önnek egy megerősítő linket.</a:t>
            </a:r>
          </a:p>
          <a:p>
            <a:r>
              <a:rPr lang="hu-HU" dirty="0"/>
              <a:t>Kérjük arra kattintson rá és már készen is áll az </a:t>
            </a:r>
            <a:r>
              <a:rPr lang="hu-HU" dirty="0" err="1"/>
              <a:t>eAcademy</a:t>
            </a:r>
            <a:r>
              <a:rPr lang="hu-HU" dirty="0"/>
              <a:t> online oktató felületünk használatára.</a:t>
            </a:r>
          </a:p>
        </p:txBody>
      </p:sp>
    </p:spTree>
    <p:extLst>
      <p:ext uri="{BB962C8B-B14F-4D97-AF65-F5344CB8AC3E}">
        <p14:creationId xmlns:p14="http://schemas.microsoft.com/office/powerpoint/2010/main" val="402090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 helye 1">
            <a:extLst>
              <a:ext uri="{FF2B5EF4-FFF2-40B4-BE49-F238E27FC236}">
                <a16:creationId xmlns:a16="http://schemas.microsoft.com/office/drawing/2014/main" id="{A97BC428-2F42-7212-4A7A-A04A6549616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hu-HU"/>
              <a:t>Bosch eAcademy</a:t>
            </a:r>
          </a:p>
        </p:txBody>
      </p:sp>
      <p:sp>
        <p:nvSpPr>
          <p:cNvPr id="3" name="Cím 2">
            <a:extLst>
              <a:ext uri="{FF2B5EF4-FFF2-40B4-BE49-F238E27FC236}">
                <a16:creationId xmlns:a16="http://schemas.microsoft.com/office/drawing/2014/main" id="{4A6BB93E-3D62-0238-043A-1D3D0D2E3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Lépésről-lépésre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AB8F87E-5630-444F-78B2-6871F9A45F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947" y="2146667"/>
            <a:ext cx="6775199" cy="3563999"/>
          </a:xfrm>
          <a:prstGeom prst="rect">
            <a:avLst/>
          </a:prstGeom>
        </p:spPr>
      </p:pic>
      <p:sp>
        <p:nvSpPr>
          <p:cNvPr id="6" name="Szövegdoboz 5">
            <a:extLst>
              <a:ext uri="{FF2B5EF4-FFF2-40B4-BE49-F238E27FC236}">
                <a16:creationId xmlns:a16="http://schemas.microsoft.com/office/drawing/2014/main" id="{DB4864B5-2526-DE05-4178-65E952EB764A}"/>
              </a:ext>
            </a:extLst>
          </p:cNvPr>
          <p:cNvSpPr txBox="1"/>
          <p:nvPr/>
        </p:nvSpPr>
        <p:spPr>
          <a:xfrm>
            <a:off x="205200" y="1197463"/>
            <a:ext cx="100085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dirty="0"/>
              <a:t>A felületre való első belépéskor az alábbi ablakot fogja látni, kérjük válassza az Először járok itt gombot (a bejelentkezéssel nem fog tudni belépni első alkalommal)</a:t>
            </a:r>
          </a:p>
        </p:txBody>
      </p:sp>
      <p:sp>
        <p:nvSpPr>
          <p:cNvPr id="7" name="Téglalap 6">
            <a:extLst>
              <a:ext uri="{FF2B5EF4-FFF2-40B4-BE49-F238E27FC236}">
                <a16:creationId xmlns:a16="http://schemas.microsoft.com/office/drawing/2014/main" id="{5E8FF5F4-EBA0-0A4C-1F26-52D89EBF7D22}"/>
              </a:ext>
            </a:extLst>
          </p:cNvPr>
          <p:cNvSpPr/>
          <p:nvPr/>
        </p:nvSpPr>
        <p:spPr>
          <a:xfrm>
            <a:off x="2527069" y="4077328"/>
            <a:ext cx="1421478" cy="336731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Bosch Office Sans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245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F740504-48BF-4726-8754-C51BFC771B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824748" y="3073451"/>
            <a:ext cx="5574890" cy="489095"/>
          </a:xfrm>
        </p:spPr>
        <p:txBody>
          <a:bodyPr>
            <a:normAutofit fontScale="90000"/>
          </a:bodyPr>
          <a:lstStyle/>
          <a:p>
            <a:r>
              <a:rPr lang="hu-HU" dirty="0"/>
              <a:t>Jó tanulást kívánunk</a:t>
            </a:r>
            <a:r>
              <a:rPr lang="bg-BG" dirty="0"/>
              <a:t>!</a:t>
            </a: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D748A56-F74D-B71D-8FBC-36F1B4A6C7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61952" y="271960"/>
            <a:ext cx="6256948" cy="1869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0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AXMLTEMPLATE" val="presentation_169"/>
  <p:tag name="SAXMLCOMPANYNAME" val="bosch"/>
  <p:tag name="MLTEMPLATEVERSION" val="2.0"/>
  <p:tag name="MLLANGUAGE" val="eng"/>
  <p:tag name="SAXCONVERSION" val="2"/>
</p:tagLst>
</file>

<file path=ppt/theme/theme1.xml><?xml version="1.0" encoding="utf-8"?>
<a:theme xmlns:a="http://schemas.openxmlformats.org/drawingml/2006/main" name="Bosch 2022">
  <a:themeElements>
    <a:clrScheme name="Bosch Blau">
      <a:dk1>
        <a:sysClr val="windowText" lastClr="000000"/>
      </a:dk1>
      <a:lt1>
        <a:sysClr val="window" lastClr="FFFFFF"/>
      </a:lt1>
      <a:dk2>
        <a:srgbClr val="424C58"/>
      </a:dk2>
      <a:lt2>
        <a:srgbClr val="B2B3B5"/>
      </a:lt2>
      <a:accent1>
        <a:srgbClr val="007BC0"/>
      </a:accent1>
      <a:accent2>
        <a:srgbClr val="004975"/>
      </a:accent2>
      <a:accent3>
        <a:srgbClr val="007BC0"/>
      </a:accent3>
      <a:accent4>
        <a:srgbClr val="004975"/>
      </a:accent4>
      <a:accent5>
        <a:srgbClr val="007BC0"/>
      </a:accent5>
      <a:accent6>
        <a:srgbClr val="004975"/>
      </a:accent6>
      <a:hlink>
        <a:srgbClr val="738CB4"/>
      </a:hlink>
      <a:folHlink>
        <a:srgbClr val="B0BBD0"/>
      </a:folHlink>
    </a:clrScheme>
    <a:fontScheme name="Bosch">
      <a:majorFont>
        <a:latin typeface="Bosch Office Sans"/>
        <a:ea typeface=""/>
        <a:cs typeface=""/>
      </a:majorFont>
      <a:minorFont>
        <a:latin typeface="Bosch Office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25" cap="flat" cmpd="sng" algn="ctr">
          <a:solidFill>
            <a:srgbClr val="3F136C"/>
          </a:solidFill>
          <a:prstDash val="solid"/>
        </a:ln>
        <a:effectLst/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dirty="0" smtClean="0">
            <a:ln>
              <a:noFill/>
            </a:ln>
            <a:solidFill>
              <a:srgbClr val="000000"/>
            </a:solidFill>
            <a:effectLst/>
            <a:uLnTx/>
            <a:uFillTx/>
            <a:latin typeface="Bosch Office Sans"/>
            <a:ea typeface="+mn-ea"/>
            <a:cs typeface="+mn-cs"/>
          </a:defRPr>
        </a:defPPr>
      </a:lstStyle>
    </a:spDef>
    <a:txDef>
      <a:spPr>
        <a:noFill/>
      </a:spPr>
      <a:bodyPr wrap="square" lIns="0" tIns="0" rIns="0" bIns="0" rtlCol="0">
        <a:noAutofit/>
      </a:bodyPr>
      <a:lstStyle>
        <a:defPPr marR="0" algn="l" defTabSz="914400" eaLnBrk="1" fontAlgn="auto" latinLnBrk="0" hangingPunct="1">
          <a:spcBef>
            <a:spcPts val="50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kern="0" cap="none" spc="0" normalizeH="0" baseline="0" noProof="0" smtClean="0">
            <a:ln>
              <a:noFill/>
            </a:ln>
            <a:solidFill>
              <a:srgbClr val="000000"/>
            </a:solidFill>
            <a:effectLst/>
            <a:uLnTx/>
            <a:uFillTx/>
          </a:defRPr>
        </a:defPPr>
      </a:lstStyle>
    </a:txDef>
  </a:objectDefaults>
  <a:extraClrSchemeLst/>
  <a:custClrLst>
    <a:custClr name="Bosch Red 50">
      <a:srgbClr val="ED0007"/>
    </a:custClr>
    <a:custClr name="Bosch Purple 40">
      <a:srgbClr val="9E2896"/>
    </a:custClr>
    <a:custClr name="Bosch Purple 20">
      <a:srgbClr val="551151"/>
    </a:custClr>
    <a:custClr name="Bosch Blue 50">
      <a:srgbClr val="007BC0"/>
    </a:custClr>
    <a:custClr name="Bosch Blue 30">
      <a:srgbClr val="004975"/>
    </a:custClr>
    <a:custClr name="Bosch Turquoise 50">
      <a:srgbClr val="18837E"/>
    </a:custClr>
    <a:custClr name="Bosch Turquoise 30">
      <a:srgbClr val="0A4F4B"/>
    </a:custClr>
    <a:custClr name="Bosch Green 50">
      <a:srgbClr val="00884A"/>
    </a:custClr>
    <a:custClr name="Bosch Green 30">
      <a:srgbClr val="00512A"/>
    </a:custClr>
    <a:custClr name="Bosch Gray 50">
      <a:srgbClr val="71767C"/>
    </a:custClr>
  </a:custClrLst>
  <a:extLst>
    <a:ext uri="{05A4C25C-085E-4340-85A3-A5531E510DB2}">
      <thm15:themeFamily xmlns:thm15="http://schemas.microsoft.com/office/thememl/2012/main" name="template1.potx" id="{52924039-0E61-4818-99E1-D362E68D7D91}" vid="{B6C1A3BA-AF47-4731-9FD9-D2E65E1AD31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axML>
  <saxMLTemplate>presentation_169</saxMLTemplate>
  <Variablen>
    <Variable>
      <Name>attachmentremark</Name>
      <OrgInhalt/>
      <Wert/>
      <Platzhalter>False</Platzhalter>
      <DocDatenDialog>True</DocDatenDialog>
      <Label>Attachment</Label>
      <FrageVar>False</FrageVar>
      <Prefix/>
      <Suffix/>
      <WegfallVar/>
      <MussFeld>False</MussFeld>
      <InDokument>True</InDokument>
      <Sektion>AttachmentRemark</Sektion>
      <Reihenfolge>0</Reihenfolge>
    </Variable>
    <Variable>
      <Name>departmentshort</Name>
      <OrgInhalt>HC/SEA-ASA</OrgInhalt>
      <Wert>HC/SEA-ASA</Wert>
      <Platzhalter>False</Platzhalter>
      <DocDatenDialog>True</DocDatenDialog>
      <Label>Authoring</Label>
      <FrageVar>False</FrageVar>
      <Prefix/>
      <Suffix/>
      <WegfallVar/>
      <MussFeld>False</MussFeld>
      <Trenner>
        <VariableVor>confidentiality</VariableVor>
        <VariableVor>businessunit</VariableVor>
        <Zwischen> | </Zwischen>
        <VariableNach>departmentshort</VariableNach>
      </Trenner>
      <InDokument>True</InDokument>
      <Sektion>Bosch_footer_1</Sektion>
      <Reihenfolge/>
    </Variable>
    <Variable>
      <Name>confidentiality</Name>
      <OrgInhalt>Internal</OrgInhalt>
      <Wert>Internal</Wert>
      <Platzhalter>False</Platzhalter>
      <DocDatenDialog>True</DocDatenDialog>
      <Label>Notation of confidentiality</Label>
      <FrageVar>False</FrageVar>
      <Prefix/>
      <Suffix/>
      <WegfallVar/>
      <ComboBox>
        <Option>Internal</Option>
        <Option>Confidential</Option>
        <Option>Strictly confidential</Option>
        <Option/>
      </ComboBox>
      <MussFeld>False</MussFeld>
      <InDokument>True</InDokument>
      <Sektion>Bosch_footer_1</Sektion>
      <Reihenfolge>0</Reihenfolge>
    </Variable>
    <Variable>
      <Name>copyright</Name>
      <OrgInhalt>© Robert Bosch EOOD 2023. All rights reserved, also regarding any disposal, exploitation, reproduction, editing, distribution, as well as in the event of applications for industrial property rights.</OrgInhalt>
      <Wert>© Robert Bosch EOOD 2023. All rights reserved, also regarding any disposal, exploitation, reproduction, editing, distribution, as well as in the event of applications for industrial property rights.</Wert>
      <Platzhalter>False</Platzhalter>
      <DocDatenDialog>False</DocDatenDialog>
      <Label>$tr_copyright$</Label>
      <FrageVar>False</FrageVar>
      <Prefix/>
      <Suffix/>
      <WegfallVar/>
      <MussFeld>False</MussFeld>
      <Trenner>
        <VariableVor>repositoryremark</VariableVor>
        <Zwischen>&lt;br&gt;</Zwischen>
        <VariableNach>copyright</VariableNach>
      </Trenner>
      <InDokument>True</InDokument>
      <Sektion>Bosch_footer_2</Sektion>
      <Reihenfolge/>
    </Variable>
    <Variable>
      <Name>dateformat</Name>
      <OrgInhalt>2023-04-07</OrgInhalt>
      <Wert>2023-04-07</Wert>
      <Platzhalter>False</Platzhalter>
      <DocDatenDialog>True</DocDatenDialog>
      <Label>Date</Label>
      <FrageVar>False</FrageVar>
      <Prefix/>
      <Suffix/>
      <WegfallVar/>
      <MussFeld>False</MussFeld>
      <Trenner>
        <VariableVor>departmentshort</VariableVor>
        <VariableVor>confidentiality</VariableVor>
        <VariableVor>businessunit</VariableVor>
        <Zwischen> | </Zwischen>
        <VariableNach>dateformat</VariableNach>
      </Trenner>
      <InDokument>True</InDokument>
      <Sektion>Bosch_footer_1</Sektion>
      <Reihenfolge>0</Reihenfolge>
    </Variable>
    <Variable>
      <Name>businessunit</Name>
      <OrgInhalt/>
      <Wert/>
      <Platzhalter>False</Platzhalter>
      <DocDatenDialog>False</DocDatenDialog>
      <Label>$tr_businessunit$</Label>
      <FrageVar>False</FrageVar>
      <Prefix/>
      <Suffix/>
      <WegfallVar/>
      <MussFeld>False</MussFeld>
      <Trenner>
        <VariableVor>confidentiality</VariableVor>
        <Zwischen> | </Zwischen>
        <VariableNach>businessunit</VariableNach>
      </Trenner>
      <InDokument>True</InDokument>
      <Sektion>Bosch_footer_1</Sektion>
      <Reihenfolge>0</Reihenfolge>
    </Variable>
    <Variable>
      <Name>repositoryremark</Name>
      <OrgInhalt/>
      <Wert/>
      <Platzhalter>False</Platzhalter>
      <DocDatenDialog>True</DocDatenDialog>
      <Label>Filing note</Label>
      <FrageVar>False</FrageVar>
      <Prefix/>
      <Suffix/>
      <WegfallVar/>
      <MussFeld>False</MussFeld>
      <InDokument>True</InDokument>
      <Sektion>Bosch_footer_2</Sektion>
      <Reihenfolge>0</Reihenfolge>
    </Variable>
  </Variablen>
</saxML>
</file>

<file path=customXml/item2.xml><?xml version="1.0" encoding="utf-8"?>
<sax_Colors>
  <Line size="7">
    <Color val="9e2896" tooltip="Bosch Purple 40"/>
    <Color val="551151" tooltip="Bosch Purple 20"/>
  </Line>
  <Line size="7">
    <Color val="007bc0" tooltip="Bosch Blue 50"/>
    <Color val="004975" tooltip="Bosch Blue 30"/>
  </Line>
  <Line size="7">
    <Color val="18837e" tooltip="Bosch Turquoise 50"/>
    <Color val="0a4f4b" tooltip="Bosch Turquoise 30"/>
  </Line>
  <Line size="7">
    <Color val="00884a" tooltip="Bosch Green 50"/>
    <Color val="00512a" tooltip="Bosch Green 30"/>
  </Line>
</sax_Colors>
</file>

<file path=customXml/itemProps1.xml><?xml version="1.0" encoding="utf-8"?>
<ds:datastoreItem xmlns:ds="http://schemas.openxmlformats.org/officeDocument/2006/customXml" ds:itemID="{304CF217-3C90-4AA0-B541-CE45F9BD305E}">
  <ds:schemaRefs/>
</ds:datastoreItem>
</file>

<file path=customXml/itemProps2.xml><?xml version="1.0" encoding="utf-8"?>
<ds:datastoreItem xmlns:ds="http://schemas.openxmlformats.org/officeDocument/2006/customXml" ds:itemID="{D0252559-44F8-474C-B66D-E357B88E32C2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presentation_169_1</Template>
  <TotalTime>0</TotalTime>
  <Words>291</Words>
  <Application>Microsoft Office PowerPoint</Application>
  <PresentationFormat>Egyéni</PresentationFormat>
  <Paragraphs>30</Paragraphs>
  <Slides>9</Slides>
  <Notes>1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9</vt:i4>
      </vt:variant>
    </vt:vector>
  </HeadingPairs>
  <TitlesOfParts>
    <vt:vector size="15" baseType="lpstr">
      <vt:lpstr>Arial</vt:lpstr>
      <vt:lpstr>Bosch Office Sans</vt:lpstr>
      <vt:lpstr>Calibri</vt:lpstr>
      <vt:lpstr>Symbol</vt:lpstr>
      <vt:lpstr>Wingdings</vt:lpstr>
      <vt:lpstr>Bosch 2022</vt:lpstr>
      <vt:lpstr>Útmutató az eAcademybe való regisztrációhoz (amennyiben Ön már rendelkezik Partner Program regisztrációval)</vt:lpstr>
      <vt:lpstr>Lépésről lépésre</vt:lpstr>
      <vt:lpstr>Lépésről lépésre</vt:lpstr>
      <vt:lpstr>Lépésről lépésre</vt:lpstr>
      <vt:lpstr>Lépésről lépésre</vt:lpstr>
      <vt:lpstr>Lépésről lépésre</vt:lpstr>
      <vt:lpstr>Lépésről lépésre</vt:lpstr>
      <vt:lpstr>Lépésről-lépésre</vt:lpstr>
      <vt:lpstr>Jó tanulást kívánunk!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Bosch Home Comfort</dc:title>
  <dc:creator>Lyubenov Ivan (HC/SEA-ASA)</dc:creator>
  <cp:lastModifiedBy>FIXED-TERM Jakus Luca (HC/SEA-MK)</cp:lastModifiedBy>
  <cp:revision>52</cp:revision>
  <dcterms:created xsi:type="dcterms:W3CDTF">2023-04-07T06:13:49Z</dcterms:created>
  <dcterms:modified xsi:type="dcterms:W3CDTF">2024-05-09T06:29:55Z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ttachmentremark">
    <vt:lpwstr>$attachmentremark$</vt:lpwstr>
  </property>
  <property fmtid="{D5CDD505-2E9C-101B-9397-08002B2CF9AE}" pid="3" name="confidentiality">
    <vt:lpwstr>$confidentiality_internal$</vt:lpwstr>
  </property>
  <property fmtid="{D5CDD505-2E9C-101B-9397-08002B2CF9AE}" pid="4" name="copyright">
    <vt:lpwstr>$copyright$</vt:lpwstr>
  </property>
  <property fmtid="{D5CDD505-2E9C-101B-9397-08002B2CF9AE}" pid="5" name="dateformat">
    <vt:lpwstr>$dateformat$</vt:lpwstr>
  </property>
  <property fmtid="{D5CDD505-2E9C-101B-9397-08002B2CF9AE}" pid="6" name="businessunit">
    <vt:lpwstr>$businessunit$</vt:lpwstr>
  </property>
  <property fmtid="{D5CDD505-2E9C-101B-9397-08002B2CF9AE}" pid="7" name="repositoryremark">
    <vt:lpwstr>$repositoryremark$</vt:lpwstr>
  </property>
</Properties>
</file>